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tags/tag17.xml" ContentType="application/vnd.openxmlformats-officedocument.presentationml.tags+xml"/>
  <Override PartName="/ppt/slides/slide24.xml" ContentType="application/vnd.openxmlformats-officedocument.presentationml.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24.xml" ContentType="application/vnd.openxmlformats-officedocument.presentationml.notesSlide+xml"/>
  <Override PartName="/ppt/slides/slide26.xml" ContentType="application/vnd.openxmlformats-officedocument.presentationml.slide+xml"/>
  <Override PartName="/ppt/notesSlides/notesSlide25.xml" ContentType="application/vnd.openxmlformats-officedocument.presentationml.notesSlide+xml"/>
  <Override PartName="/ppt/slides/slide27.xml" ContentType="application/vnd.openxmlformats-officedocument.presentationml.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s/slide28.xml" ContentType="application/vnd.openxmlformats-officedocument.presentationml.slide+xml"/>
  <Override PartName="/ppt/notesSlides/notesSlide26.xml" ContentType="application/vnd.openxmlformats-officedocument.presentationml.notesSlide+xml"/>
  <Override PartName="/ppt/slides/slide29.xml" ContentType="application/vnd.openxmlformats-officedocument.presentationml.slide+xml"/>
  <Override PartName="/ppt/notesSlides/notesSlide27.xml" ContentType="application/vnd.openxmlformats-officedocument.presentationml.notesSlide+xml"/>
  <Override PartName="/ppt/slides/slide30.xml" ContentType="application/vnd.openxmlformats-officedocument.presentationml.slide+xml"/>
  <Override PartName="/ppt/notesSlides/notesSlide28.xml" ContentType="application/vnd.openxmlformats-officedocument.presentationml.notesSlide+xml"/>
  <Override PartName="/ppt/slides/slide31.xml" ContentType="application/vnd.openxmlformats-officedocument.presentationml.slide+xml"/>
  <Override PartName="/ppt/notesSlides/notesSlide29.xml" ContentType="application/vnd.openxmlformats-officedocument.presentationml.notesSlide+xml"/>
  <Override PartName="/ppt/slides/slide32.xml" ContentType="application/vnd.openxmlformats-officedocument.presentationml.slide+xml"/>
  <Override PartName="/ppt/notesSlides/notesSlide30.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 id="2147483649"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type="screen16x9" cy="6858000" cx="12192000"/>
  <p:notesSz cx="6858000" cy="9144000"/>
  <p:embeddedFontLst>
    <p:embeddedFont>
      <p:font typeface="等线" panose="02010600030101010101" charset="-122"/>
      <p:regular r:id="rId36"/>
    </p:embeddedFont>
    <p:embeddedFont>
      <p:font typeface="Calibri" panose="020F0502020204030204"/>
      <p:regular r:id="rId37"/>
      <p:bold r:id="rId38"/>
      <p:italic r:id="rId39"/>
      <p:boldItalic r:id="rId40"/>
    </p:embeddedFont>
    <p:embeddedFont>
      <p:font typeface="微软雅黑" panose="020B0503020204020204" pitchFamily="34" charset="-122"/>
      <p:regular r:id="rId41"/>
    </p:embeddedFont>
    <p:embeddedFont>
      <p:font typeface="Century Gothic" panose="020B0502020202020204" pitchFamily="34" charset="0"/>
      <p:regular r:id="rId42"/>
      <p:bold r:id="rId43"/>
      <p:italic r:id="rId44"/>
      <p:boldItalic r:id="rId45"/>
    </p:embeddedFont>
    <p:embeddedFont>
      <p:font typeface="Forte" panose="03060902040502070203" pitchFamily="66" charset="0"/>
      <p:regular r:id="rId46"/>
    </p:embeddedFont>
    <p:embeddedFont>
      <p:font typeface="等线 Light" panose="02010600030101010101" charset="-122"/>
      <p:regular r:id="rId47"/>
    </p:embeddedFont>
    <p:embeddedFont>
      <p:font typeface="Calibri Light" panose="020F0302020204030204" charset="0"/>
      <p:regular r:id="rId48"/>
      <p:italic r:id="rId49"/>
    </p:embeddedFont>
  </p:embeddedFontLst>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3A5337"/>
    <a:srgbClr val="293A27"/>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23455" autoAdjust="0"/>
    <p:restoredTop sz="95805" autoAdjust="0"/>
  </p:normalViewPr>
  <p:slideViewPr>
    <p:cSldViewPr showGuides="1" snapToGrid="0">
      <p:cViewPr varScale="1">
        <p:scale>
          <a:sx n="86" d="100"/>
          <a:sy n="86" d="100"/>
        </p:scale>
        <p:origin x="173" y="6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font" Target="fonts/font1.fntdata"/><Relationship Id="rId37" Type="http://schemas.openxmlformats.org/officeDocument/2006/relationships/font" Target="fonts/font2.fntdata"/><Relationship Id="rId38" Type="http://schemas.openxmlformats.org/officeDocument/2006/relationships/font" Target="fonts/font3.fntdata"/><Relationship Id="rId39" Type="http://schemas.openxmlformats.org/officeDocument/2006/relationships/font" Target="fonts/font4.fntdata"/><Relationship Id="rId40" Type="http://schemas.openxmlformats.org/officeDocument/2006/relationships/font" Target="fonts/font5.fntdata"/><Relationship Id="rId41" Type="http://schemas.openxmlformats.org/officeDocument/2006/relationships/font" Target="fonts/font6.fntdata"/><Relationship Id="rId42" Type="http://schemas.openxmlformats.org/officeDocument/2006/relationships/font" Target="fonts/font7.fntdata"/><Relationship Id="rId43" Type="http://schemas.openxmlformats.org/officeDocument/2006/relationships/font" Target="fonts/font8.fntdata"/><Relationship Id="rId44" Type="http://schemas.openxmlformats.org/officeDocument/2006/relationships/font" Target="fonts/font9.fntdata"/><Relationship Id="rId45" Type="http://schemas.openxmlformats.org/officeDocument/2006/relationships/font" Target="fonts/font10.fntdata"/><Relationship Id="rId46" Type="http://schemas.openxmlformats.org/officeDocument/2006/relationships/font" Target="fonts/font11.fntdata"/><Relationship Id="rId47" Type="http://schemas.openxmlformats.org/officeDocument/2006/relationships/font" Target="fonts/font12.fntdata"/><Relationship Id="rId48" Type="http://schemas.openxmlformats.org/officeDocument/2006/relationships/font" Target="fonts/font13.fntdata"/><Relationship Id="rId49" Type="http://schemas.openxmlformats.org/officeDocument/2006/relationships/font" Target="fonts/font14.fntdata"/><Relationship Id="rId50" Type="http://schemas.openxmlformats.org/officeDocument/2006/relationships/tableStyles" Target="tableStyle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75" name=""/>
        <p:cNvGrpSpPr/>
        <p:nvPr/>
      </p:nvGrpSpPr>
      <p:grpSpPr>
        <a:xfrm>
          <a:off x="0" y="0"/>
          <a:ext cx="0" cy="0"/>
          <a:chOff x="0" y="0"/>
          <a:chExt cx="0" cy="0"/>
        </a:xfrm>
      </p:grpSpPr>
      <p:sp>
        <p:nvSpPr>
          <p:cNvPr id="1048971"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972"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01756F7E-67CA-4E13-8BFE-D3AA4099747B}" type="datetimeFigureOut">
              <a:rPr altLang="en-US" lang="zh-CN" smtClean="0"/>
            </a:fld>
            <a:endParaRPr altLang="en-US" lang="zh-CN"/>
          </a:p>
        </p:txBody>
      </p:sp>
      <p:sp>
        <p:nvSpPr>
          <p:cNvPr id="1048973"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974"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75"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976"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9AEAFD1C-695C-4F85-AF6D-915548CAD00E}"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2" name="幻灯片图像占位符 1"/>
          <p:cNvSpPr>
            <a:spLocks noChangeAspect="1" noRot="1" noGrp="1"/>
          </p:cNvSpPr>
          <p:nvPr>
            <p:ph type="sldImg"/>
          </p:nvPr>
        </p:nvSpPr>
        <p:spPr/>
      </p:sp>
      <p:sp>
        <p:nvSpPr>
          <p:cNvPr id="1048593" name="备注占位符 2"/>
          <p:cNvSpPr>
            <a:spLocks noGrp="1"/>
          </p:cNvSpPr>
          <p:nvPr>
            <p:ph type="body" idx="1"/>
          </p:nvPr>
        </p:nvSpPr>
        <p:spPr/>
        <p:txBody>
          <a:bodyPr/>
          <a:p>
            <a:endParaRPr altLang="en-US" dirty="0" lang="zh-CN"/>
          </a:p>
        </p:txBody>
      </p:sp>
      <p:sp>
        <p:nvSpPr>
          <p:cNvPr id="1048594"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97" name="幻灯片图像占位符 1"/>
          <p:cNvSpPr>
            <a:spLocks noChangeAspect="1" noRot="1" noGrp="1"/>
          </p:cNvSpPr>
          <p:nvPr>
            <p:ph type="sldImg"/>
          </p:nvPr>
        </p:nvSpPr>
        <p:spPr/>
      </p:sp>
      <p:sp>
        <p:nvSpPr>
          <p:cNvPr id="1048698" name="备注占位符 2"/>
          <p:cNvSpPr>
            <a:spLocks noGrp="1"/>
          </p:cNvSpPr>
          <p:nvPr>
            <p:ph type="body" idx="1"/>
          </p:nvPr>
        </p:nvSpPr>
        <p:spPr/>
        <p:txBody>
          <a:bodyPr/>
          <a:p>
            <a:endParaRPr altLang="en-US" lang="zh-CN"/>
          </a:p>
        </p:txBody>
      </p:sp>
      <p:sp>
        <p:nvSpPr>
          <p:cNvPr id="1048699"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709" name="幻灯片图像占位符 1"/>
          <p:cNvSpPr>
            <a:spLocks noChangeAspect="1" noRot="1" noGrp="1"/>
          </p:cNvSpPr>
          <p:nvPr>
            <p:ph type="sldImg"/>
          </p:nvPr>
        </p:nvSpPr>
        <p:spPr/>
      </p:sp>
      <p:sp>
        <p:nvSpPr>
          <p:cNvPr id="1048710" name="备注占位符 2"/>
          <p:cNvSpPr>
            <a:spLocks noGrp="1"/>
          </p:cNvSpPr>
          <p:nvPr>
            <p:ph type="body" idx="1"/>
          </p:nvPr>
        </p:nvSpPr>
        <p:spPr/>
        <p:txBody>
          <a:bodyPr/>
          <a:p>
            <a:endParaRPr altLang="en-US" lang="zh-CN"/>
          </a:p>
        </p:txBody>
      </p:sp>
      <p:sp>
        <p:nvSpPr>
          <p:cNvPr id="1048711"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717" name="幻灯片图像占位符 1"/>
          <p:cNvSpPr>
            <a:spLocks noChangeAspect="1" noRot="1" noGrp="1"/>
          </p:cNvSpPr>
          <p:nvPr>
            <p:ph type="sldImg"/>
          </p:nvPr>
        </p:nvSpPr>
        <p:spPr/>
      </p:sp>
      <p:sp>
        <p:nvSpPr>
          <p:cNvPr id="1048718" name="备注占位符 2"/>
          <p:cNvSpPr>
            <a:spLocks noGrp="1"/>
          </p:cNvSpPr>
          <p:nvPr>
            <p:ph type="body" idx="1"/>
          </p:nvPr>
        </p:nvSpPr>
        <p:spPr/>
        <p:txBody>
          <a:bodyPr/>
          <a:p>
            <a:endParaRPr altLang="en-US" lang="zh-CN"/>
          </a:p>
        </p:txBody>
      </p:sp>
      <p:sp>
        <p:nvSpPr>
          <p:cNvPr id="1048719" name="灯片编号占位符 3"/>
          <p:cNvSpPr>
            <a:spLocks noGrp="1"/>
          </p:cNvSpPr>
          <p:nvPr>
            <p:ph type="sldNum" sz="quarter" idx="5"/>
          </p:nvPr>
        </p:nvSpPr>
        <p:spPr/>
        <p:txBody>
          <a:bodyPr/>
          <a:p>
            <a:fld id="{9AEAFD1C-695C-4F85-AF6D-915548CAD00E}" type="slidenum">
              <a:rPr altLang="en-US" lang="zh-CN" smtClean="0"/>
            </a:fld>
            <a:endParaRPr altLang="en-US"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729" name="幻灯片图像占位符 1"/>
          <p:cNvSpPr>
            <a:spLocks noChangeAspect="1" noRot="1" noGrp="1"/>
          </p:cNvSpPr>
          <p:nvPr>
            <p:ph type="sldImg"/>
          </p:nvPr>
        </p:nvSpPr>
        <p:spPr/>
      </p:sp>
      <p:sp>
        <p:nvSpPr>
          <p:cNvPr id="1048730" name="备注占位符 2"/>
          <p:cNvSpPr>
            <a:spLocks noGrp="1"/>
          </p:cNvSpPr>
          <p:nvPr>
            <p:ph type="body" idx="1"/>
          </p:nvPr>
        </p:nvSpPr>
        <p:spPr/>
        <p:txBody>
          <a:bodyPr/>
          <a:p>
            <a:endParaRPr altLang="en-US" lang="zh-CN"/>
          </a:p>
        </p:txBody>
      </p:sp>
      <p:sp>
        <p:nvSpPr>
          <p:cNvPr id="1048731"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736" name="幻灯片图像占位符 1"/>
          <p:cNvSpPr>
            <a:spLocks noChangeAspect="1" noRot="1" noGrp="1"/>
          </p:cNvSpPr>
          <p:nvPr>
            <p:ph type="sldImg"/>
          </p:nvPr>
        </p:nvSpPr>
        <p:spPr/>
      </p:sp>
      <p:sp>
        <p:nvSpPr>
          <p:cNvPr id="1048737" name="备注占位符 2"/>
          <p:cNvSpPr>
            <a:spLocks noGrp="1"/>
          </p:cNvSpPr>
          <p:nvPr>
            <p:ph type="body" idx="1"/>
          </p:nvPr>
        </p:nvSpPr>
        <p:spPr/>
        <p:txBody>
          <a:bodyPr/>
          <a:p>
            <a:endParaRPr altLang="en-US" lang="zh-CN"/>
          </a:p>
        </p:txBody>
      </p:sp>
      <p:sp>
        <p:nvSpPr>
          <p:cNvPr id="1048738"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744" name="幻灯片图像占位符 1"/>
          <p:cNvSpPr>
            <a:spLocks noChangeAspect="1" noRot="1" noGrp="1"/>
          </p:cNvSpPr>
          <p:nvPr>
            <p:ph type="sldImg"/>
          </p:nvPr>
        </p:nvSpPr>
        <p:spPr/>
      </p:sp>
      <p:sp>
        <p:nvSpPr>
          <p:cNvPr id="1048745" name="备注占位符 2"/>
          <p:cNvSpPr>
            <a:spLocks noGrp="1"/>
          </p:cNvSpPr>
          <p:nvPr>
            <p:ph type="body" idx="1"/>
          </p:nvPr>
        </p:nvSpPr>
        <p:spPr/>
        <p:txBody>
          <a:bodyPr/>
          <a:p>
            <a:endParaRPr altLang="en-US" lang="zh-CN"/>
          </a:p>
        </p:txBody>
      </p:sp>
      <p:sp>
        <p:nvSpPr>
          <p:cNvPr id="1048746" name="灯片编号占位符 3"/>
          <p:cNvSpPr>
            <a:spLocks noGrp="1"/>
          </p:cNvSpPr>
          <p:nvPr>
            <p:ph type="sldNum" sz="quarter" idx="5"/>
          </p:nvPr>
        </p:nvSpPr>
        <p:spPr/>
        <p:txBody>
          <a:bodyPr/>
          <a:p>
            <a:fld id="{9AEAFD1C-695C-4F85-AF6D-915548CAD00E}" type="slidenum">
              <a:rPr altLang="en-US" lang="zh-CN" smtClean="0"/>
            </a:fld>
            <a:endParaRPr altLang="en-US"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757" name="幻灯片图像占位符 1"/>
          <p:cNvSpPr>
            <a:spLocks noChangeAspect="1" noRot="1" noGrp="1"/>
          </p:cNvSpPr>
          <p:nvPr>
            <p:ph type="sldImg"/>
          </p:nvPr>
        </p:nvSpPr>
        <p:spPr/>
      </p:sp>
      <p:sp>
        <p:nvSpPr>
          <p:cNvPr id="1048758" name="备注占位符 2"/>
          <p:cNvSpPr>
            <a:spLocks noGrp="1"/>
          </p:cNvSpPr>
          <p:nvPr>
            <p:ph type="body" idx="1"/>
          </p:nvPr>
        </p:nvSpPr>
        <p:spPr/>
        <p:txBody>
          <a:bodyPr/>
          <a:p>
            <a:endParaRPr altLang="en-US" lang="zh-CN"/>
          </a:p>
        </p:txBody>
      </p:sp>
      <p:sp>
        <p:nvSpPr>
          <p:cNvPr id="1048759"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048765" name="幻灯片图像占位符 1"/>
          <p:cNvSpPr>
            <a:spLocks noChangeAspect="1" noRot="1" noGrp="1"/>
          </p:cNvSpPr>
          <p:nvPr>
            <p:ph type="sldImg"/>
          </p:nvPr>
        </p:nvSpPr>
        <p:spPr/>
      </p:sp>
      <p:sp>
        <p:nvSpPr>
          <p:cNvPr id="1048766" name="备注占位符 2"/>
          <p:cNvSpPr>
            <a:spLocks noGrp="1"/>
          </p:cNvSpPr>
          <p:nvPr>
            <p:ph type="body" idx="1"/>
          </p:nvPr>
        </p:nvSpPr>
        <p:spPr/>
        <p:txBody>
          <a:bodyPr/>
          <a:p>
            <a:endParaRPr altLang="en-US" lang="zh-CN"/>
          </a:p>
        </p:txBody>
      </p:sp>
      <p:sp>
        <p:nvSpPr>
          <p:cNvPr id="1048767"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782" name="幻灯片图像占位符 1"/>
          <p:cNvSpPr>
            <a:spLocks noChangeAspect="1" noRot="1" noGrp="1"/>
          </p:cNvSpPr>
          <p:nvPr>
            <p:ph type="sldImg"/>
          </p:nvPr>
        </p:nvSpPr>
        <p:spPr/>
      </p:sp>
      <p:sp>
        <p:nvSpPr>
          <p:cNvPr id="1048783" name="备注占位符 2"/>
          <p:cNvSpPr>
            <a:spLocks noGrp="1"/>
          </p:cNvSpPr>
          <p:nvPr>
            <p:ph type="body" idx="1"/>
          </p:nvPr>
        </p:nvSpPr>
        <p:spPr/>
        <p:txBody>
          <a:bodyPr/>
          <a:p>
            <a:endParaRPr altLang="en-US" lang="zh-CN"/>
          </a:p>
        </p:txBody>
      </p:sp>
      <p:sp>
        <p:nvSpPr>
          <p:cNvPr id="1048784"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793" name="幻灯片图像占位符 1"/>
          <p:cNvSpPr>
            <a:spLocks noChangeAspect="1" noRot="1" noGrp="1"/>
          </p:cNvSpPr>
          <p:nvPr>
            <p:ph type="sldImg"/>
          </p:nvPr>
        </p:nvSpPr>
        <p:spPr/>
      </p:sp>
      <p:sp>
        <p:nvSpPr>
          <p:cNvPr id="1048794" name="备注占位符 2"/>
          <p:cNvSpPr>
            <a:spLocks noGrp="1"/>
          </p:cNvSpPr>
          <p:nvPr>
            <p:ph type="body" idx="1"/>
          </p:nvPr>
        </p:nvSpPr>
        <p:spPr/>
        <p:txBody>
          <a:bodyPr/>
          <a:p>
            <a:r>
              <a:rPr altLang="en-US" dirty="0" lang="zh-CN"/>
              <a:t>当图网 </a:t>
            </a:r>
            <a:r>
              <a:rPr altLang="zh-CN" dirty="0" lang="en-US"/>
              <a:t>www.99ppt.com</a:t>
            </a:r>
            <a:endParaRPr altLang="en-US" dirty="0" lang="zh-CN"/>
          </a:p>
        </p:txBody>
      </p:sp>
      <p:sp>
        <p:nvSpPr>
          <p:cNvPr id="1048795"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18" name="幻灯片图像占位符 1"/>
          <p:cNvSpPr>
            <a:spLocks noChangeAspect="1" noRot="1" noGrp="1"/>
          </p:cNvSpPr>
          <p:nvPr>
            <p:ph type="sldImg"/>
          </p:nvPr>
        </p:nvSpPr>
        <p:spPr/>
      </p:sp>
      <p:sp>
        <p:nvSpPr>
          <p:cNvPr id="1048619" name="备注占位符 2"/>
          <p:cNvSpPr>
            <a:spLocks noGrp="1"/>
          </p:cNvSpPr>
          <p:nvPr>
            <p:ph type="body" idx="1"/>
          </p:nvPr>
        </p:nvSpPr>
        <p:spPr/>
        <p:txBody>
          <a:bodyPr/>
          <a:p>
            <a:endParaRPr altLang="en-US" lang="zh-CN"/>
          </a:p>
        </p:txBody>
      </p:sp>
      <p:sp>
        <p:nvSpPr>
          <p:cNvPr id="1048620" name="灯片编号占位符 3"/>
          <p:cNvSpPr>
            <a:spLocks noGrp="1"/>
          </p:cNvSpPr>
          <p:nvPr>
            <p:ph type="sldNum" sz="quarter" idx="5"/>
          </p:nvPr>
        </p:nvSpPr>
        <p:spPr/>
        <p:txBody>
          <a:bodyPr/>
          <a:p>
            <a:fld id="{9AEAFD1C-695C-4F85-AF6D-915548CAD00E}" type="slidenum">
              <a:rPr altLang="en-US" lang="zh-CN" smtClean="0"/>
            </a:fld>
            <a:endParaRPr altLang="en-US"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820" name="幻灯片图像占位符 1"/>
          <p:cNvSpPr>
            <a:spLocks noChangeAspect="1" noRot="1" noGrp="1"/>
          </p:cNvSpPr>
          <p:nvPr>
            <p:ph type="sldImg"/>
          </p:nvPr>
        </p:nvSpPr>
        <p:spPr/>
      </p:sp>
      <p:sp>
        <p:nvSpPr>
          <p:cNvPr id="1048821" name="备注占位符 2"/>
          <p:cNvSpPr>
            <a:spLocks noGrp="1"/>
          </p:cNvSpPr>
          <p:nvPr>
            <p:ph type="body" idx="1"/>
          </p:nvPr>
        </p:nvSpPr>
        <p:spPr/>
        <p:txBody>
          <a:bodyPr/>
          <a:p>
            <a:endParaRPr altLang="en-US" lang="zh-CN"/>
          </a:p>
        </p:txBody>
      </p:sp>
      <p:sp>
        <p:nvSpPr>
          <p:cNvPr id="1048822" name="灯片编号占位符 3"/>
          <p:cNvSpPr>
            <a:spLocks noGrp="1"/>
          </p:cNvSpPr>
          <p:nvPr>
            <p:ph type="sldNum" sz="quarter" idx="10"/>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0F4ECA83-BC4F-44D2-9786-4893DCA926DE}" type="slidenum">
              <a:rPr altLang="en-US" baseline="0" b="0" cap="none" sz="1200" i="0" kern="1200" kumimoji="0" lang="zh-CN" noProof="0" normalizeH="0" spc="0" strike="noStrike" u="none"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altLang="en-US" baseline="0" b="0" cap="none" sz="1200" i="0" kern="1200" kumimoji="0" lang="zh-CN" noProof="0" normalizeH="0" spc="0" strike="noStrike" u="none">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sp>
        <p:nvSpPr>
          <p:cNvPr id="1048830" name="幻灯片图像占位符 1"/>
          <p:cNvSpPr>
            <a:spLocks noChangeAspect="1" noRot="1" noGrp="1"/>
          </p:cNvSpPr>
          <p:nvPr>
            <p:ph type="sldImg"/>
          </p:nvPr>
        </p:nvSpPr>
        <p:spPr/>
      </p:sp>
      <p:sp>
        <p:nvSpPr>
          <p:cNvPr id="1048831" name="备注占位符 2"/>
          <p:cNvSpPr>
            <a:spLocks noGrp="1"/>
          </p:cNvSpPr>
          <p:nvPr>
            <p:ph type="body" idx="1"/>
          </p:nvPr>
        </p:nvSpPr>
        <p:spPr/>
        <p:txBody>
          <a:bodyPr/>
          <a:p>
            <a:endParaRPr altLang="en-US" lang="zh-CN"/>
          </a:p>
        </p:txBody>
      </p:sp>
      <p:sp>
        <p:nvSpPr>
          <p:cNvPr id="1048832" name="灯片编号占位符 3"/>
          <p:cNvSpPr>
            <a:spLocks noGrp="1"/>
          </p:cNvSpPr>
          <p:nvPr>
            <p:ph type="sldNum" sz="quarter" idx="5"/>
          </p:nvPr>
        </p:nvSpPr>
        <p:spPr/>
        <p:txBody>
          <a:bodyPr/>
          <a:p>
            <a:fld id="{9AEAFD1C-695C-4F85-AF6D-915548CAD00E}" type="slidenum">
              <a:rPr altLang="en-US" lang="zh-CN" smtClean="0"/>
            </a:fld>
            <a:endParaRPr altLang="en-US"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839" name="幻灯片图像占位符 1"/>
          <p:cNvSpPr>
            <a:spLocks noChangeAspect="1" noRot="1" noGrp="1"/>
          </p:cNvSpPr>
          <p:nvPr>
            <p:ph type="sldImg"/>
          </p:nvPr>
        </p:nvSpPr>
        <p:spPr/>
      </p:sp>
      <p:sp>
        <p:nvSpPr>
          <p:cNvPr id="1048840" name="备注占位符 2"/>
          <p:cNvSpPr>
            <a:spLocks noGrp="1"/>
          </p:cNvSpPr>
          <p:nvPr>
            <p:ph type="body" idx="1"/>
          </p:nvPr>
        </p:nvSpPr>
        <p:spPr/>
        <p:txBody>
          <a:bodyPr/>
          <a:p>
            <a:r>
              <a:rPr altLang="en-US" dirty="0" lang="zh-CN"/>
              <a:t>更多优质模板尽在当图网 </a:t>
            </a:r>
            <a:r>
              <a:rPr altLang="zh-CN" dirty="0" lang="en-US"/>
              <a:t>http://www.99ppt.com/ </a:t>
            </a:r>
            <a:endParaRPr altLang="en-US" dirty="0" lang="zh-CN"/>
          </a:p>
        </p:txBody>
      </p:sp>
      <p:sp>
        <p:nvSpPr>
          <p:cNvPr id="1048841"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864" name="幻灯片图像占位符 1"/>
          <p:cNvSpPr>
            <a:spLocks noChangeAspect="1" noRot="1" noGrp="1"/>
          </p:cNvSpPr>
          <p:nvPr>
            <p:ph type="sldImg"/>
          </p:nvPr>
        </p:nvSpPr>
        <p:spPr/>
      </p:sp>
      <p:sp>
        <p:nvSpPr>
          <p:cNvPr id="1048865" name="备注占位符 2"/>
          <p:cNvSpPr>
            <a:spLocks noGrp="1"/>
          </p:cNvSpPr>
          <p:nvPr>
            <p:ph type="body" idx="1"/>
          </p:nvPr>
        </p:nvSpPr>
        <p:spPr/>
        <p:txBody>
          <a:bodyPr/>
          <a:p>
            <a:endParaRPr altLang="en-US" lang="zh-CN"/>
          </a:p>
        </p:txBody>
      </p:sp>
      <p:sp>
        <p:nvSpPr>
          <p:cNvPr id="1048866"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875" name="幻灯片图像占位符 1"/>
          <p:cNvSpPr>
            <a:spLocks noChangeAspect="1" noRot="1" noGrp="1"/>
          </p:cNvSpPr>
          <p:nvPr>
            <p:ph type="sldImg"/>
          </p:nvPr>
        </p:nvSpPr>
        <p:spPr/>
      </p:sp>
      <p:sp>
        <p:nvSpPr>
          <p:cNvPr id="1048876" name="备注占位符 2"/>
          <p:cNvSpPr>
            <a:spLocks noGrp="1"/>
          </p:cNvSpPr>
          <p:nvPr>
            <p:ph type="body" idx="1"/>
          </p:nvPr>
        </p:nvSpPr>
        <p:spPr/>
        <p:txBody>
          <a:bodyPr/>
          <a:p>
            <a:endParaRPr altLang="en-US" lang="zh-CN"/>
          </a:p>
        </p:txBody>
      </p:sp>
      <p:sp>
        <p:nvSpPr>
          <p:cNvPr id="1048877"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882" name="幻灯片图像占位符 1"/>
          <p:cNvSpPr>
            <a:spLocks noChangeAspect="1" noRot="1" noGrp="1"/>
          </p:cNvSpPr>
          <p:nvPr>
            <p:ph type="sldImg"/>
          </p:nvPr>
        </p:nvSpPr>
        <p:spPr/>
      </p:sp>
      <p:sp>
        <p:nvSpPr>
          <p:cNvPr id="1048883" name="备注占位符 2"/>
          <p:cNvSpPr>
            <a:spLocks noGrp="1"/>
          </p:cNvSpPr>
          <p:nvPr>
            <p:ph type="body" idx="1"/>
          </p:nvPr>
        </p:nvSpPr>
        <p:spPr/>
        <p:txBody>
          <a:bodyPr/>
          <a:p>
            <a:endParaRPr altLang="en-US" lang="zh-CN"/>
          </a:p>
        </p:txBody>
      </p:sp>
      <p:sp>
        <p:nvSpPr>
          <p:cNvPr id="1048884" name="灯片编号占位符 3"/>
          <p:cNvSpPr>
            <a:spLocks noGrp="1"/>
          </p:cNvSpPr>
          <p:nvPr>
            <p:ph type="sldNum" sz="quarter" idx="5"/>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9AEAFD1C-695C-4F85-AF6D-915548CAD00E}" type="slidenum">
              <a:rPr altLang="en-US" baseline="0" b="0" cap="none" sz="1200" i="0" kern="1200" kumimoji="0" lang="zh-CN" noProof="0" normalizeH="0" spc="0" strike="noStrike" u="none"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altLang="en-US" baseline="0" b="0" cap="none" sz="1200" i="0" kern="1200" kumimoji="0" lang="zh-CN" noProof="0" normalizeH="0" spc="0" strike="noStrike" u="none">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894" name="幻灯片图像占位符 1"/>
          <p:cNvSpPr>
            <a:spLocks noChangeAspect="1" noRot="1" noGrp="1"/>
          </p:cNvSpPr>
          <p:nvPr>
            <p:ph type="sldImg"/>
          </p:nvPr>
        </p:nvSpPr>
        <p:spPr/>
      </p:sp>
      <p:sp>
        <p:nvSpPr>
          <p:cNvPr id="1048895" name="备注占位符 2"/>
          <p:cNvSpPr>
            <a:spLocks noGrp="1"/>
          </p:cNvSpPr>
          <p:nvPr>
            <p:ph type="body" idx="1"/>
          </p:nvPr>
        </p:nvSpPr>
        <p:spPr/>
        <p:txBody>
          <a:bodyPr/>
          <a:p>
            <a:r>
              <a:rPr altLang="en-US" dirty="0" lang="zh-CN"/>
              <a:t>更多优质模板尽在当图网 </a:t>
            </a:r>
            <a:r>
              <a:rPr altLang="zh-CN" dirty="0" lang="en-US"/>
              <a:t>http://www.99ppt.com/ </a:t>
            </a:r>
            <a:endParaRPr altLang="en-US" dirty="0" lang="zh-CN"/>
          </a:p>
        </p:txBody>
      </p:sp>
      <p:sp>
        <p:nvSpPr>
          <p:cNvPr id="1048896"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899" name="幻灯片图像占位符 1"/>
          <p:cNvSpPr>
            <a:spLocks noChangeAspect="1" noRot="1" noGrp="1"/>
          </p:cNvSpPr>
          <p:nvPr>
            <p:ph type="sldImg"/>
          </p:nvPr>
        </p:nvSpPr>
        <p:spPr/>
      </p:sp>
      <p:sp>
        <p:nvSpPr>
          <p:cNvPr id="1048900" name="备注占位符 2"/>
          <p:cNvSpPr>
            <a:spLocks noGrp="1"/>
          </p:cNvSpPr>
          <p:nvPr>
            <p:ph type="body" idx="1"/>
          </p:nvPr>
        </p:nvSpPr>
        <p:spPr/>
        <p:txBody>
          <a:bodyPr/>
          <a:p>
            <a:r>
              <a:rPr altLang="en-US" dirty="0" lang="zh-CN"/>
              <a:t>更多优质模板尽在当图网 </a:t>
            </a:r>
            <a:r>
              <a:rPr altLang="zh-CN" dirty="0" lang="en-US"/>
              <a:t>http://www.99ppt.com/ </a:t>
            </a:r>
            <a:endParaRPr altLang="en-US" dirty="0" lang="zh-CN"/>
          </a:p>
        </p:txBody>
      </p:sp>
      <p:sp>
        <p:nvSpPr>
          <p:cNvPr id="1048901"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904" name="幻灯片图像占位符 1"/>
          <p:cNvSpPr>
            <a:spLocks noChangeAspect="1" noRot="1" noGrp="1"/>
          </p:cNvSpPr>
          <p:nvPr>
            <p:ph type="sldImg"/>
          </p:nvPr>
        </p:nvSpPr>
        <p:spPr/>
      </p:sp>
      <p:sp>
        <p:nvSpPr>
          <p:cNvPr id="1048905" name="备注占位符 2"/>
          <p:cNvSpPr>
            <a:spLocks noGrp="1"/>
          </p:cNvSpPr>
          <p:nvPr>
            <p:ph type="body" idx="1"/>
          </p:nvPr>
        </p:nvSpPr>
        <p:spPr/>
        <p:txBody>
          <a:bodyPr/>
          <a:p>
            <a:r>
              <a:rPr altLang="en-US" dirty="0" lang="zh-CN"/>
              <a:t>更多优质模板尽在当图网 </a:t>
            </a:r>
            <a:r>
              <a:rPr altLang="zh-CN" dirty="0" lang="en-US"/>
              <a:t>http://www.99ppt.com/ </a:t>
            </a:r>
            <a:endParaRPr altLang="en-US" dirty="0" lang="zh-CN"/>
          </a:p>
        </p:txBody>
      </p:sp>
      <p:sp>
        <p:nvSpPr>
          <p:cNvPr id="1048906"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909" name="幻灯片图像占位符 1"/>
          <p:cNvSpPr>
            <a:spLocks noChangeAspect="1" noRot="1" noGrp="1"/>
          </p:cNvSpPr>
          <p:nvPr>
            <p:ph type="sldImg"/>
          </p:nvPr>
        </p:nvSpPr>
        <p:spPr/>
      </p:sp>
      <p:sp>
        <p:nvSpPr>
          <p:cNvPr id="1048910" name="备注占位符 2"/>
          <p:cNvSpPr>
            <a:spLocks noGrp="1"/>
          </p:cNvSpPr>
          <p:nvPr>
            <p:ph type="body" idx="1"/>
          </p:nvPr>
        </p:nvSpPr>
        <p:spPr/>
        <p:txBody>
          <a:bodyPr/>
          <a:p>
            <a:r>
              <a:rPr altLang="en-US" dirty="0" lang="zh-CN"/>
              <a:t>更多优质模板尽在当图网 </a:t>
            </a:r>
            <a:r>
              <a:rPr altLang="zh-CN" dirty="0" lang="en-US"/>
              <a:t>http://www.99ppt.com/ </a:t>
            </a:r>
            <a:endParaRPr altLang="en-US" dirty="0" lang="zh-CN"/>
          </a:p>
        </p:txBody>
      </p:sp>
      <p:sp>
        <p:nvSpPr>
          <p:cNvPr id="1048911"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25" name="幻灯片图像占位符 1"/>
          <p:cNvSpPr>
            <a:spLocks noChangeAspect="1" noRot="1" noGrp="1"/>
          </p:cNvSpPr>
          <p:nvPr>
            <p:ph type="sldImg"/>
          </p:nvPr>
        </p:nvSpPr>
        <p:spPr/>
      </p:sp>
      <p:sp>
        <p:nvSpPr>
          <p:cNvPr id="1048626" name="备注占位符 2"/>
          <p:cNvSpPr>
            <a:spLocks noGrp="1"/>
          </p:cNvSpPr>
          <p:nvPr>
            <p:ph type="body" idx="1"/>
          </p:nvPr>
        </p:nvSpPr>
        <p:spPr/>
        <p:txBody>
          <a:bodyPr/>
          <a:p>
            <a:endParaRPr altLang="en-US" lang="zh-CN"/>
          </a:p>
        </p:txBody>
      </p:sp>
      <p:sp>
        <p:nvSpPr>
          <p:cNvPr id="1048627" name="灯片编号占位符 3"/>
          <p:cNvSpPr>
            <a:spLocks noGrp="1"/>
          </p:cNvSpPr>
          <p:nvPr>
            <p:ph type="sldNum" sz="quarter" idx="5"/>
          </p:nvPr>
        </p:nvSpPr>
        <p:spPr/>
        <p:txBody>
          <a:bodyPr/>
          <a:p>
            <a:fld id="{9AEAFD1C-695C-4F85-AF6D-915548CAD00E}" type="slidenum">
              <a:rPr altLang="en-US" lang="zh-CN" smtClean="0"/>
            </a:fld>
            <a:endParaRPr altLang="en-US"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sp>
        <p:nvSpPr>
          <p:cNvPr id="1048918" name="幻灯片图像占位符 1"/>
          <p:cNvSpPr>
            <a:spLocks noChangeAspect="1" noRot="1" noGrp="1"/>
          </p:cNvSpPr>
          <p:nvPr>
            <p:ph type="sldImg"/>
          </p:nvPr>
        </p:nvSpPr>
        <p:spPr/>
      </p:sp>
      <p:sp>
        <p:nvSpPr>
          <p:cNvPr id="1048919" name="备注占位符 2"/>
          <p:cNvSpPr>
            <a:spLocks noGrp="1"/>
          </p:cNvSpPr>
          <p:nvPr>
            <p:ph type="body" idx="1"/>
          </p:nvPr>
        </p:nvSpPr>
        <p:spPr/>
        <p:txBody>
          <a:bodyPr/>
          <a:p>
            <a:endParaRPr altLang="en-US" dirty="0" lang="zh-CN"/>
          </a:p>
        </p:txBody>
      </p:sp>
      <p:sp>
        <p:nvSpPr>
          <p:cNvPr id="1048920"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34" name="幻灯片图像占位符 1"/>
          <p:cNvSpPr>
            <a:spLocks noChangeAspect="1" noRot="1" noGrp="1"/>
          </p:cNvSpPr>
          <p:nvPr>
            <p:ph type="sldImg"/>
          </p:nvPr>
        </p:nvSpPr>
        <p:spPr/>
      </p:sp>
      <p:sp>
        <p:nvSpPr>
          <p:cNvPr id="1048635" name="备注占位符 2"/>
          <p:cNvSpPr>
            <a:spLocks noGrp="1"/>
          </p:cNvSpPr>
          <p:nvPr>
            <p:ph type="body" idx="1"/>
          </p:nvPr>
        </p:nvSpPr>
        <p:spPr/>
        <p:txBody>
          <a:bodyPr/>
          <a:p>
            <a:endParaRPr altLang="en-US" lang="zh-CN"/>
          </a:p>
        </p:txBody>
      </p:sp>
      <p:sp>
        <p:nvSpPr>
          <p:cNvPr id="1048636"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41" name="幻灯片图像占位符 1"/>
          <p:cNvSpPr>
            <a:spLocks noChangeAspect="1" noRot="1" noGrp="1"/>
          </p:cNvSpPr>
          <p:nvPr>
            <p:ph type="sldImg"/>
          </p:nvPr>
        </p:nvSpPr>
        <p:spPr/>
      </p:sp>
      <p:sp>
        <p:nvSpPr>
          <p:cNvPr id="1048642" name="备注占位符 2"/>
          <p:cNvSpPr>
            <a:spLocks noGrp="1"/>
          </p:cNvSpPr>
          <p:nvPr>
            <p:ph type="body" idx="1"/>
          </p:nvPr>
        </p:nvSpPr>
        <p:spPr/>
        <p:txBody>
          <a:bodyPr/>
          <a:p>
            <a:endParaRPr altLang="en-US" lang="zh-CN"/>
          </a:p>
        </p:txBody>
      </p:sp>
      <p:sp>
        <p:nvSpPr>
          <p:cNvPr id="1048643" name="灯片编号占位符 3"/>
          <p:cNvSpPr>
            <a:spLocks noGrp="1"/>
          </p:cNvSpPr>
          <p:nvPr>
            <p:ph type="sldNum" sz="quarter" idx="5"/>
          </p:nvPr>
        </p:nvSpPr>
        <p:spPr/>
        <p:txBody>
          <a:bodyPr/>
          <a:p>
            <a:fld id="{9AEAFD1C-695C-4F85-AF6D-915548CAD00E}" type="slidenum">
              <a:rPr altLang="en-US" lang="zh-CN" smtClean="0"/>
            </a:fld>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58" name="幻灯片图像占位符 1"/>
          <p:cNvSpPr>
            <a:spLocks noChangeAspect="1" noRot="1" noGrp="1"/>
          </p:cNvSpPr>
          <p:nvPr>
            <p:ph type="sldImg"/>
          </p:nvPr>
        </p:nvSpPr>
        <p:spPr/>
      </p:sp>
      <p:sp>
        <p:nvSpPr>
          <p:cNvPr id="1048659" name="备注占位符 2"/>
          <p:cNvSpPr>
            <a:spLocks noGrp="1"/>
          </p:cNvSpPr>
          <p:nvPr>
            <p:ph type="body" idx="1"/>
          </p:nvPr>
        </p:nvSpPr>
        <p:spPr/>
        <p:txBody>
          <a:bodyPr/>
          <a:p>
            <a:endParaRPr altLang="en-US" lang="zh-CN"/>
          </a:p>
        </p:txBody>
      </p:sp>
      <p:sp>
        <p:nvSpPr>
          <p:cNvPr id="1048660"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66" name="幻灯片图像占位符 1"/>
          <p:cNvSpPr>
            <a:spLocks noChangeAspect="1" noRot="1" noGrp="1"/>
          </p:cNvSpPr>
          <p:nvPr>
            <p:ph type="sldImg"/>
          </p:nvPr>
        </p:nvSpPr>
        <p:spPr/>
      </p:sp>
      <p:sp>
        <p:nvSpPr>
          <p:cNvPr id="1048667" name="备注占位符 2"/>
          <p:cNvSpPr>
            <a:spLocks noGrp="1"/>
          </p:cNvSpPr>
          <p:nvPr>
            <p:ph type="body" idx="1"/>
          </p:nvPr>
        </p:nvSpPr>
        <p:spPr/>
        <p:txBody>
          <a:bodyPr/>
          <a:p>
            <a:endParaRPr altLang="en-US" lang="zh-CN"/>
          </a:p>
        </p:txBody>
      </p:sp>
      <p:sp>
        <p:nvSpPr>
          <p:cNvPr id="1048668"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77" name="幻灯片图像占位符 1"/>
          <p:cNvSpPr>
            <a:spLocks noChangeAspect="1" noRot="1" noGrp="1"/>
          </p:cNvSpPr>
          <p:nvPr>
            <p:ph type="sldImg"/>
          </p:nvPr>
        </p:nvSpPr>
        <p:spPr/>
      </p:sp>
      <p:sp>
        <p:nvSpPr>
          <p:cNvPr id="1048678" name="备注占位符 2"/>
          <p:cNvSpPr>
            <a:spLocks noGrp="1"/>
          </p:cNvSpPr>
          <p:nvPr>
            <p:ph type="body" idx="1"/>
          </p:nvPr>
        </p:nvSpPr>
        <p:spPr/>
        <p:txBody>
          <a:bodyPr/>
          <a:p>
            <a:endParaRPr altLang="en-US" lang="zh-CN"/>
          </a:p>
        </p:txBody>
      </p:sp>
      <p:sp>
        <p:nvSpPr>
          <p:cNvPr id="1048679"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88" name="幻灯片图像占位符 1"/>
          <p:cNvSpPr>
            <a:spLocks noChangeAspect="1" noRot="1" noGrp="1"/>
          </p:cNvSpPr>
          <p:nvPr>
            <p:ph type="sldImg"/>
          </p:nvPr>
        </p:nvSpPr>
        <p:spPr/>
      </p:sp>
      <p:sp>
        <p:nvSpPr>
          <p:cNvPr id="1048689" name="备注占位符 2"/>
          <p:cNvSpPr>
            <a:spLocks noGrp="1"/>
          </p:cNvSpPr>
          <p:nvPr>
            <p:ph type="body" idx="1"/>
          </p:nvPr>
        </p:nvSpPr>
        <p:spPr/>
        <p:txBody>
          <a:bodyPr/>
          <a:p>
            <a:endParaRPr altLang="en-US" lang="zh-CN"/>
          </a:p>
        </p:txBody>
      </p:sp>
      <p:sp>
        <p:nvSpPr>
          <p:cNvPr id="1048690" name="灯片编号占位符 3"/>
          <p:cNvSpPr>
            <a:spLocks noGrp="1"/>
          </p:cNvSpPr>
          <p:nvPr>
            <p:ph type="sldNum" sz="quarter" idx="10"/>
          </p:nvPr>
        </p:nvSpPr>
        <p:spPr/>
        <p:txBody>
          <a:bodyPr/>
          <a:p>
            <a:pPr algn="r" defTabSz="457200" eaLnBrk="1" fontAlgn="auto" hangingPunct="1" indent="0" latinLnBrk="0" lvl="0" marL="0" marR="0" rtl="0">
              <a:lnSpc>
                <a:spcPct val="100000"/>
              </a:lnSpc>
              <a:spcBef>
                <a:spcPts val="0"/>
              </a:spcBef>
              <a:spcAft>
                <a:spcPts val="0"/>
              </a:spcAft>
              <a:buClrTx/>
              <a:buSzTx/>
              <a:buFontTx/>
              <a:buNone/>
            </a:pPr>
            <a:fld id="{E78B621C-6FAB-4C09-93F4-4C26B90E8B10}" type="slidenum">
              <a:rPr altLang="en-US" baseline="0" b="0" cap="none" sz="1200" i="0" kern="1200" kumimoji="0" lang="zh-CN" noProof="0" normalizeH="0" spc="0" strike="noStrike" u="none" smtClean="0">
                <a:ln>
                  <a:noFill/>
                </a:ln>
                <a:solidFill>
                  <a:prstClr val="black"/>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26"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endParaRPr altLang="en-US" lang="zh-CN"/>
          </a:p>
        </p:txBody>
      </p:sp>
      <p:sp>
        <p:nvSpPr>
          <p:cNvPr id="1048582" name="副标题 2"/>
          <p:cNvSpPr>
            <a:spLocks noGrp="1"/>
          </p:cNvSpPr>
          <p:nvPr>
            <p:ph type="subTitle" idx="1" hasCustomPrompt="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单击以编辑母版副标题样式</a:t>
            </a:r>
            <a:endParaRPr altLang="en-US" lang="zh-CN"/>
          </a:p>
        </p:txBody>
      </p:sp>
      <p:sp>
        <p:nvSpPr>
          <p:cNvPr id="1048583" name="日期占位符 3"/>
          <p:cNvSpPr>
            <a:spLocks noGrp="1"/>
          </p:cNvSpPr>
          <p:nvPr>
            <p:ph type="dt" sz="half" idx="10"/>
          </p:nvPr>
        </p:nvSpPr>
        <p:spPr/>
        <p:txBody>
          <a:bodyPr/>
          <a:p>
            <a:fld id="{C123057A-C425-48CE-BD6B-C6BE888ADD30}" type="datetimeFigureOut">
              <a:rPr altLang="en-US" lang="zh-CN" smtClean="0"/>
            </a:fld>
            <a:endParaRPr altLang="en-US" lang="zh-CN"/>
          </a:p>
        </p:txBody>
      </p:sp>
      <p:sp>
        <p:nvSpPr>
          <p:cNvPr id="1048584" name="页脚占位符 4"/>
          <p:cNvSpPr>
            <a:spLocks noGrp="1"/>
          </p:cNvSpPr>
          <p:nvPr>
            <p:ph type="ftr" sz="quarter" idx="11"/>
          </p:nvPr>
        </p:nvSpPr>
        <p:spPr/>
        <p:txBody>
          <a:bodyPr/>
          <a:p>
            <a:endParaRPr altLang="en-US" lang="zh-CN"/>
          </a:p>
        </p:txBody>
      </p:sp>
      <p:sp>
        <p:nvSpPr>
          <p:cNvPr id="1048585" name="灯片编号占位符 5"/>
          <p:cNvSpPr>
            <a:spLocks noGrp="1"/>
          </p:cNvSpPr>
          <p:nvPr>
            <p:ph type="sldNum" sz="quarter" idx="12"/>
          </p:nvPr>
        </p:nvSpPr>
        <p:spPr/>
        <p:txBody>
          <a:bodyPr/>
          <a:p>
            <a:fld id="{058430A1-202C-464A-A2BB-53E618DD7AE9}" type="slidenum">
              <a:rPr altLang="en-US" lang="zh-CN" smtClean="0"/>
            </a:fld>
            <a:endParaRPr altLang="en-US" lang="zh-CN"/>
          </a:p>
        </p:txBody>
      </p:sp>
    </p:spTree>
  </p:cSld>
  <p:clrMapOvr>
    <a:masterClrMapping/>
  </p:clrMapOvr>
  <p:transition spd="slow" advTm="200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173" name=""/>
        <p:cNvGrpSpPr/>
        <p:nvPr/>
      </p:nvGrpSpPr>
      <p:grpSpPr>
        <a:xfrm>
          <a:off x="0" y="0"/>
          <a:ext cx="0" cy="0"/>
          <a:chOff x="0" y="0"/>
          <a:chExt cx="0" cy="0"/>
        </a:xfrm>
      </p:grpSpPr>
      <p:sp>
        <p:nvSpPr>
          <p:cNvPr id="1048960" name="标题 1"/>
          <p:cNvSpPr>
            <a:spLocks noGrp="1"/>
          </p:cNvSpPr>
          <p:nvPr>
            <p:ph type="title"/>
          </p:nvPr>
        </p:nvSpPr>
        <p:spPr/>
        <p:txBody>
          <a:bodyPr/>
          <a:p>
            <a:r>
              <a:rPr altLang="en-US" lang="zh-CN"/>
              <a:t>单击此处编辑母版标题样式</a:t>
            </a:r>
            <a:endParaRPr altLang="en-US" lang="zh-CN"/>
          </a:p>
        </p:txBody>
      </p:sp>
      <p:sp>
        <p:nvSpPr>
          <p:cNvPr id="1048961" name="竖排文字占位符 2"/>
          <p:cNvSpPr>
            <a:spLocks noGrp="1"/>
          </p:cNvSpPr>
          <p:nvPr>
            <p:ph type="body" orient="vert" idx="1" hasCustomPrompt="1"/>
          </p:nvPr>
        </p:nvSpPr>
        <p:spPr/>
        <p:txBody>
          <a:bodyPr vert="eaVert"/>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62" name="日期占位符 3"/>
          <p:cNvSpPr>
            <a:spLocks noGrp="1"/>
          </p:cNvSpPr>
          <p:nvPr>
            <p:ph type="dt" sz="half" idx="10"/>
          </p:nvPr>
        </p:nvSpPr>
        <p:spPr/>
        <p:txBody>
          <a:bodyPr/>
          <a:p>
            <a:fld id="{C123057A-C425-48CE-BD6B-C6BE888ADD30}" type="datetimeFigureOut">
              <a:rPr altLang="en-US" lang="zh-CN" smtClean="0"/>
            </a:fld>
            <a:endParaRPr altLang="en-US" lang="zh-CN"/>
          </a:p>
        </p:txBody>
      </p:sp>
      <p:sp>
        <p:nvSpPr>
          <p:cNvPr id="1048963" name="页脚占位符 4"/>
          <p:cNvSpPr>
            <a:spLocks noGrp="1"/>
          </p:cNvSpPr>
          <p:nvPr>
            <p:ph type="ftr" sz="quarter" idx="11"/>
          </p:nvPr>
        </p:nvSpPr>
        <p:spPr/>
        <p:txBody>
          <a:bodyPr/>
          <a:p>
            <a:endParaRPr altLang="en-US" lang="zh-CN"/>
          </a:p>
        </p:txBody>
      </p:sp>
      <p:sp>
        <p:nvSpPr>
          <p:cNvPr id="1048964" name="灯片编号占位符 5"/>
          <p:cNvSpPr>
            <a:spLocks noGrp="1"/>
          </p:cNvSpPr>
          <p:nvPr>
            <p:ph type="sldNum" sz="quarter" idx="12"/>
          </p:nvPr>
        </p:nvSpPr>
        <p:spPr/>
        <p:txBody>
          <a:bodyPr/>
          <a:p>
            <a:fld id="{058430A1-202C-464A-A2BB-53E618DD7AE9}" type="slidenum">
              <a:rPr altLang="en-US" lang="zh-CN" smtClean="0"/>
            </a:fld>
            <a:endParaRPr altLang="en-US" lang="zh-CN"/>
          </a:p>
        </p:txBody>
      </p:sp>
    </p:spTree>
  </p:cSld>
  <p:clrMapOvr>
    <a:masterClrMapping/>
  </p:clrMapOvr>
  <p:transition spd="slow" advTm="2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170" name=""/>
        <p:cNvGrpSpPr/>
        <p:nvPr/>
      </p:nvGrpSpPr>
      <p:grpSpPr>
        <a:xfrm>
          <a:off x="0" y="0"/>
          <a:ext cx="0" cy="0"/>
          <a:chOff x="0" y="0"/>
          <a:chExt cx="0" cy="0"/>
        </a:xfrm>
      </p:grpSpPr>
      <p:sp>
        <p:nvSpPr>
          <p:cNvPr id="1048944" name="竖排标题 1"/>
          <p:cNvSpPr>
            <a:spLocks noGrp="1"/>
          </p:cNvSpPr>
          <p:nvPr>
            <p:ph type="title" orient="vert"/>
          </p:nvPr>
        </p:nvSpPr>
        <p:spPr>
          <a:xfrm>
            <a:off x="8724900" y="365125"/>
            <a:ext cx="2628900" cy="5811838"/>
          </a:xfrm>
        </p:spPr>
        <p:txBody>
          <a:bodyPr vert="eaVert"/>
          <a:p>
            <a:r>
              <a:rPr altLang="en-US" lang="zh-CN"/>
              <a:t>单击此处编辑母版标题样式</a:t>
            </a:r>
            <a:endParaRPr altLang="en-US" lang="zh-CN"/>
          </a:p>
        </p:txBody>
      </p:sp>
      <p:sp>
        <p:nvSpPr>
          <p:cNvPr id="1048945" name="竖排文字占位符 2"/>
          <p:cNvSpPr>
            <a:spLocks noGrp="1"/>
          </p:cNvSpPr>
          <p:nvPr>
            <p:ph type="body" orient="vert" idx="1" hasCustomPrompt="1"/>
          </p:nvPr>
        </p:nvSpPr>
        <p:spPr>
          <a:xfrm>
            <a:off x="838200" y="365125"/>
            <a:ext cx="7734300" cy="5811838"/>
          </a:xfrm>
        </p:spPr>
        <p:txBody>
          <a:bodyPr vert="eaVert"/>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46" name="日期占位符 3"/>
          <p:cNvSpPr>
            <a:spLocks noGrp="1"/>
          </p:cNvSpPr>
          <p:nvPr>
            <p:ph type="dt" sz="half" idx="10"/>
          </p:nvPr>
        </p:nvSpPr>
        <p:spPr/>
        <p:txBody>
          <a:bodyPr/>
          <a:p>
            <a:fld id="{C123057A-C425-48CE-BD6B-C6BE888ADD30}" type="datetimeFigureOut">
              <a:rPr altLang="en-US" lang="zh-CN" smtClean="0"/>
            </a:fld>
            <a:endParaRPr altLang="en-US" lang="zh-CN"/>
          </a:p>
        </p:txBody>
      </p:sp>
      <p:sp>
        <p:nvSpPr>
          <p:cNvPr id="1048947" name="页脚占位符 4"/>
          <p:cNvSpPr>
            <a:spLocks noGrp="1"/>
          </p:cNvSpPr>
          <p:nvPr>
            <p:ph type="ftr" sz="quarter" idx="11"/>
          </p:nvPr>
        </p:nvSpPr>
        <p:spPr/>
        <p:txBody>
          <a:bodyPr/>
          <a:p>
            <a:endParaRPr altLang="en-US" lang="zh-CN"/>
          </a:p>
        </p:txBody>
      </p:sp>
      <p:sp>
        <p:nvSpPr>
          <p:cNvPr id="1048948" name="灯片编号占位符 5"/>
          <p:cNvSpPr>
            <a:spLocks noGrp="1"/>
          </p:cNvSpPr>
          <p:nvPr>
            <p:ph type="sldNum" sz="quarter" idx="12"/>
          </p:nvPr>
        </p:nvSpPr>
        <p:spPr/>
        <p:txBody>
          <a:bodyPr/>
          <a:p>
            <a:fld id="{058430A1-202C-464A-A2BB-53E618DD7AE9}" type="slidenum">
              <a:rPr altLang="en-US" lang="zh-CN" smtClean="0"/>
            </a:fld>
            <a:endParaRPr altLang="en-US" lang="zh-CN"/>
          </a:p>
        </p:txBody>
      </p:sp>
    </p:spTree>
  </p:cSld>
  <p:clrMapOvr>
    <a:masterClrMapping/>
  </p:clrMapOvr>
  <p:transition spd="slow" advTm="200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竖排标题与文本">
    <p:bg>
      <p:bgPr>
        <a:blipFill rotWithShape="1" dpi="0">
          <a:blip xmlns:r="http://schemas.openxmlformats.org/officeDocument/2006/relationships" r:embed="rId1">
            <a:lum/>
          </a:blip>
          <a:srcRect/>
          <a:stretch>
            <a:fillRect/>
          </a:stretch>
        </a:blipFill>
      </p:bgPr>
    </p:bg>
    <p:spTree>
      <p:nvGrpSpPr>
        <p:cNvPr id="169" name=""/>
        <p:cNvGrpSpPr/>
        <p:nvPr/>
      </p:nvGrpSpPr>
      <p:grpSpPr>
        <a:xfrm>
          <a:off x="0" y="0"/>
          <a:ext cx="0" cy="0"/>
          <a:chOff x="0" y="0"/>
          <a:chExt cx="0" cy="0"/>
        </a:xfrm>
      </p:grpSpPr>
    </p:spTree>
  </p:cSld>
  <p:clrMapOvr>
    <a:masterClrMapping/>
  </p:clrMapOvr>
  <p:transition spd="slow" advTm="200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23" name=""/>
        <p:cNvGrpSpPr/>
        <p:nvPr/>
      </p:nvGrpSpPr>
      <p:grpSpPr>
        <a:xfrm>
          <a:off x="0" y="0"/>
          <a:ext cx="0" cy="0"/>
          <a:chOff x="0" y="0"/>
          <a:chExt cx="0" cy="0"/>
        </a:xfrm>
      </p:grpSpPr>
      <p:sp>
        <p:nvSpPr>
          <p:cNvPr id="1048801" name="日期占位符 1"/>
          <p:cNvSpPr>
            <a:spLocks noGrp="1"/>
          </p:cNvSpPr>
          <p:nvPr>
            <p:ph type="dt" sz="half" idx="10"/>
          </p:nvPr>
        </p:nvSpPr>
        <p:spPr/>
        <p:txBody>
          <a:bodyPr/>
          <a:p>
            <a:pPr algn="l" defTabSz="914400" eaLnBrk="1" fontAlgn="auto" hangingPunct="1" indent="0" latinLnBrk="0" lvl="0" marL="0" marR="0" rtl="0">
              <a:lnSpc>
                <a:spcPct val="100000"/>
              </a:lnSpc>
              <a:spcBef>
                <a:spcPts val="0"/>
              </a:spcBef>
              <a:spcAft>
                <a:spcPts val="0"/>
              </a:spcAft>
              <a:buClrTx/>
              <a:buSzTx/>
              <a:buFontTx/>
              <a:buNone/>
            </a:pPr>
            <a:fld id="{9F406A3A-B0F9-4CA7-B9FA-E5DCD0E6FCE6}" type="datetimeFigureOut">
              <a:rPr altLang="en-US" baseline="0" b="0" cap="none" sz="1200" i="0" kern="1200" kumimoji="0" lang="zh-CN" noProof="0" normalizeH="0" spc="0" strike="noStrike" u="none" smtClean="0">
                <a:ln>
                  <a:noFill/>
                </a:ln>
                <a:solidFill>
                  <a:prstClr val="black">
                    <a:tint val="75000"/>
                  </a:prstClr>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048802" name="页脚占位符 2"/>
          <p:cNvSpPr>
            <a:spLocks noGrp="1"/>
          </p:cNvSpPr>
          <p:nvPr>
            <p:ph type="ftr" sz="quarter" idx="11"/>
          </p:nvPr>
        </p:nvSpPr>
        <p:spPr/>
        <p:txBody>
          <a:bodyPr/>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200" i="0" kern="1200" kumimoji="0" lang="zh-CN" noProof="0" normalizeH="0" spc="0" strike="noStrike" u="none">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048803" name="灯片编号占位符 3"/>
          <p:cNvSpPr>
            <a:spLocks noGrp="1"/>
          </p:cNvSpPr>
          <p:nvPr>
            <p:ph type="sldNum" sz="quarter" idx="12"/>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262EB040-DE28-4918-A5AA-DE13ADD2AA52}" type="slidenum">
              <a:rPr altLang="en-US" baseline="0" b="0" cap="none" sz="1200" i="0" kern="1200" kumimoji="0" lang="zh-CN" noProof="0" normalizeH="0" spc="0" strike="noStrike" u="none" smtClean="0">
                <a:ln>
                  <a:noFill/>
                </a:ln>
                <a:solidFill>
                  <a:prstClr val="black">
                    <a:tint val="75000"/>
                  </a:prstClr>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34" name=""/>
        <p:cNvGrpSpPr/>
        <p:nvPr/>
      </p:nvGrpSpPr>
      <p:grpSpPr>
        <a:xfrm>
          <a:off x="0" y="0"/>
          <a:ext cx="0" cy="0"/>
          <a:chOff x="0" y="0"/>
          <a:chExt cx="0" cy="0"/>
        </a:xfrm>
      </p:grpSpPr>
      <p:sp>
        <p:nvSpPr>
          <p:cNvPr id="1048842" name="标题 1"/>
          <p:cNvSpPr>
            <a:spLocks noGrp="1"/>
          </p:cNvSpPr>
          <p:nvPr>
            <p:ph type="title"/>
          </p:nvPr>
        </p:nvSpPr>
        <p:spPr/>
        <p:txBody>
          <a:bodyPr/>
          <a:p>
            <a:r>
              <a:rPr altLang="en-US" lang="zh-CN"/>
              <a:t>单击此处编辑母版标题样式</a:t>
            </a:r>
            <a:endParaRPr altLang="en-US" lang="zh-CN"/>
          </a:p>
        </p:txBody>
      </p:sp>
      <p:sp>
        <p:nvSpPr>
          <p:cNvPr id="1048843" name="内容占位符 2"/>
          <p:cNvSpPr>
            <a:spLocks noGrp="1"/>
          </p:cNvSpPr>
          <p:nvPr>
            <p:ph idx="1" hasCustomPrompt="1"/>
          </p:nvPr>
        </p:nvSpPr>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844" name="日期占位符 3"/>
          <p:cNvSpPr>
            <a:spLocks noGrp="1"/>
          </p:cNvSpPr>
          <p:nvPr>
            <p:ph type="dt" sz="half" idx="10"/>
          </p:nvPr>
        </p:nvSpPr>
        <p:spPr/>
        <p:txBody>
          <a:bodyPr/>
          <a:p>
            <a:pPr algn="l" defTabSz="914400" eaLnBrk="1" fontAlgn="auto" hangingPunct="1" indent="0" latinLnBrk="0" lvl="0" marL="0" marR="0" rtl="0">
              <a:lnSpc>
                <a:spcPct val="100000"/>
              </a:lnSpc>
              <a:spcBef>
                <a:spcPts val="0"/>
              </a:spcBef>
              <a:spcAft>
                <a:spcPts val="0"/>
              </a:spcAft>
              <a:buClrTx/>
              <a:buSzTx/>
              <a:buFontTx/>
              <a:buNone/>
            </a:pPr>
            <a:fld id="{9F406A3A-B0F9-4CA7-B9FA-E5DCD0E6FCE6}" type="datetimeFigureOut">
              <a:rPr altLang="en-US" baseline="0" b="0" cap="none" sz="1200" i="0" kern="1200" kumimoji="0" lang="zh-CN" noProof="0" normalizeH="0" spc="0" strike="noStrike" u="none" smtClean="0">
                <a:ln>
                  <a:noFill/>
                </a:ln>
                <a:solidFill>
                  <a:prstClr val="black">
                    <a:tint val="75000"/>
                  </a:prstClr>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048845" name="页脚占位符 4"/>
          <p:cNvSpPr>
            <a:spLocks noGrp="1"/>
          </p:cNvSpPr>
          <p:nvPr>
            <p:ph type="ftr" sz="quarter" idx="11"/>
          </p:nvPr>
        </p:nvSpPr>
        <p:spPr/>
        <p:txBody>
          <a:bodyPr/>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200" i="0" kern="1200" kumimoji="0" lang="zh-CN" noProof="0" normalizeH="0" spc="0" strike="noStrike" u="none">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048846" name="灯片编号占位符 5"/>
          <p:cNvSpPr>
            <a:spLocks noGrp="1"/>
          </p:cNvSpPr>
          <p:nvPr>
            <p:ph type="sldNum" sz="quarter" idx="12"/>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262EB040-DE28-4918-A5AA-DE13ADD2AA52}" type="slidenum">
              <a:rPr altLang="en-US" baseline="0" b="0" cap="none" sz="1200" i="0" kern="1200" kumimoji="0" lang="zh-CN" noProof="0" normalizeH="0" spc="0" strike="noStrike" u="none" smtClean="0">
                <a:ln>
                  <a:noFill/>
                </a:ln>
                <a:solidFill>
                  <a:prstClr val="black">
                    <a:tint val="75000"/>
                  </a:prstClr>
                </a:solidFill>
                <a:effectLst/>
                <a:uLnTx/>
                <a:uFillTx/>
                <a:latin typeface="等线" panose="02010600030101010101" charset="-122"/>
                <a:ea typeface="等线" panose="02010600030101010101" charset="-122"/>
                <a:cs typeface="+mn-cs"/>
              </a:rPr>
            </a:fld>
            <a:endParaRPr altLang="en-US" baseline="0" b="0" cap="none" sz="1200" i="0" kern="1200" kumimoji="0" lang="zh-CN" noProof="0" normalizeH="0" spc="0" strike="noStrike" u="none">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166" name=""/>
        <p:cNvGrpSpPr/>
        <p:nvPr/>
      </p:nvGrpSpPr>
      <p:grpSpPr>
        <a:xfrm>
          <a:off x="0" y="0"/>
          <a:ext cx="0" cy="0"/>
          <a:chOff x="0" y="0"/>
          <a:chExt cx="0" cy="0"/>
        </a:xfrm>
      </p:grpSpPr>
      <p:sp>
        <p:nvSpPr>
          <p:cNvPr id="1048927" name="标题 1"/>
          <p:cNvSpPr>
            <a:spLocks noGrp="1"/>
          </p:cNvSpPr>
          <p:nvPr>
            <p:ph type="title"/>
          </p:nvPr>
        </p:nvSpPr>
        <p:spPr/>
        <p:txBody>
          <a:bodyPr/>
          <a:p>
            <a:r>
              <a:rPr altLang="en-US" lang="zh-CN"/>
              <a:t>单击此处编辑母版标题样式</a:t>
            </a:r>
            <a:endParaRPr altLang="en-US" lang="zh-CN"/>
          </a:p>
        </p:txBody>
      </p:sp>
      <p:sp>
        <p:nvSpPr>
          <p:cNvPr id="1048928" name="内容占位符 2"/>
          <p:cNvSpPr>
            <a:spLocks noGrp="1"/>
          </p:cNvSpPr>
          <p:nvPr>
            <p:ph idx="1" hasCustomPrompt="1"/>
          </p:nvPr>
        </p:nvSpPr>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29" name="日期占位符 3"/>
          <p:cNvSpPr>
            <a:spLocks noGrp="1"/>
          </p:cNvSpPr>
          <p:nvPr>
            <p:ph type="dt" sz="half" idx="10"/>
          </p:nvPr>
        </p:nvSpPr>
        <p:spPr/>
        <p:txBody>
          <a:bodyPr/>
          <a:p>
            <a:fld id="{C123057A-C425-48CE-BD6B-C6BE888ADD30}" type="datetimeFigureOut">
              <a:rPr altLang="en-US" lang="zh-CN" smtClean="0"/>
            </a:fld>
            <a:endParaRPr altLang="en-US" lang="zh-CN"/>
          </a:p>
        </p:txBody>
      </p:sp>
      <p:sp>
        <p:nvSpPr>
          <p:cNvPr id="1048930" name="页脚占位符 4"/>
          <p:cNvSpPr>
            <a:spLocks noGrp="1"/>
          </p:cNvSpPr>
          <p:nvPr>
            <p:ph type="ftr" sz="quarter" idx="11"/>
          </p:nvPr>
        </p:nvSpPr>
        <p:spPr/>
        <p:txBody>
          <a:bodyPr/>
          <a:p>
            <a:endParaRPr altLang="en-US" lang="zh-CN"/>
          </a:p>
        </p:txBody>
      </p:sp>
      <p:sp>
        <p:nvSpPr>
          <p:cNvPr id="1048931" name="灯片编号占位符 5"/>
          <p:cNvSpPr>
            <a:spLocks noGrp="1"/>
          </p:cNvSpPr>
          <p:nvPr>
            <p:ph type="sldNum" sz="quarter" idx="12"/>
          </p:nvPr>
        </p:nvSpPr>
        <p:spPr/>
        <p:txBody>
          <a:bodyPr/>
          <a:p>
            <a:fld id="{058430A1-202C-464A-A2BB-53E618DD7AE9}" type="slidenum">
              <a:rPr altLang="en-US" lang="zh-CN" smtClean="0"/>
            </a:fld>
            <a:endParaRPr altLang="en-US" lang="zh-CN"/>
          </a:p>
        </p:txBody>
      </p:sp>
    </p:spTree>
  </p:cSld>
  <p:clrMapOvr>
    <a:masterClrMapping/>
  </p:clrMapOvr>
  <p:transition spd="slow" advTm="2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172" name=""/>
        <p:cNvGrpSpPr/>
        <p:nvPr/>
      </p:nvGrpSpPr>
      <p:grpSpPr>
        <a:xfrm>
          <a:off x="0" y="0"/>
          <a:ext cx="0" cy="0"/>
          <a:chOff x="0" y="0"/>
          <a:chExt cx="0" cy="0"/>
        </a:xfrm>
      </p:grpSpPr>
      <p:sp>
        <p:nvSpPr>
          <p:cNvPr id="1048955"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endParaRPr altLang="en-US" lang="zh-CN"/>
          </a:p>
        </p:txBody>
      </p:sp>
      <p:sp>
        <p:nvSpPr>
          <p:cNvPr id="1048956" name="文本占位符 2"/>
          <p:cNvSpPr>
            <a:spLocks noGrp="1"/>
          </p:cNvSpPr>
          <p:nvPr>
            <p:ph type="body" idx="1" hasCustomPrompt="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编辑母版文本样式</a:t>
            </a:r>
            <a:endParaRPr altLang="en-US" lang="zh-CN"/>
          </a:p>
        </p:txBody>
      </p:sp>
      <p:sp>
        <p:nvSpPr>
          <p:cNvPr id="1048957" name="日期占位符 3"/>
          <p:cNvSpPr>
            <a:spLocks noGrp="1"/>
          </p:cNvSpPr>
          <p:nvPr>
            <p:ph type="dt" sz="half" idx="10"/>
          </p:nvPr>
        </p:nvSpPr>
        <p:spPr/>
        <p:txBody>
          <a:bodyPr/>
          <a:p>
            <a:fld id="{C123057A-C425-48CE-BD6B-C6BE888ADD30}" type="datetimeFigureOut">
              <a:rPr altLang="en-US" lang="zh-CN" smtClean="0"/>
            </a:fld>
            <a:endParaRPr altLang="en-US" lang="zh-CN"/>
          </a:p>
        </p:txBody>
      </p:sp>
      <p:sp>
        <p:nvSpPr>
          <p:cNvPr id="1048958" name="页脚占位符 4"/>
          <p:cNvSpPr>
            <a:spLocks noGrp="1"/>
          </p:cNvSpPr>
          <p:nvPr>
            <p:ph type="ftr" sz="quarter" idx="11"/>
          </p:nvPr>
        </p:nvSpPr>
        <p:spPr/>
        <p:txBody>
          <a:bodyPr/>
          <a:p>
            <a:endParaRPr altLang="en-US" lang="zh-CN"/>
          </a:p>
        </p:txBody>
      </p:sp>
      <p:sp>
        <p:nvSpPr>
          <p:cNvPr id="1048959" name="灯片编号占位符 5"/>
          <p:cNvSpPr>
            <a:spLocks noGrp="1"/>
          </p:cNvSpPr>
          <p:nvPr>
            <p:ph type="sldNum" sz="quarter" idx="12"/>
          </p:nvPr>
        </p:nvSpPr>
        <p:spPr/>
        <p:txBody>
          <a:bodyPr/>
          <a:p>
            <a:fld id="{058430A1-202C-464A-A2BB-53E618DD7AE9}" type="slidenum">
              <a:rPr altLang="en-US" lang="zh-CN" smtClean="0"/>
            </a:fld>
            <a:endParaRPr altLang="en-US" lang="zh-CN"/>
          </a:p>
        </p:txBody>
      </p:sp>
    </p:spTree>
  </p:cSld>
  <p:clrMapOvr>
    <a:masterClrMapping/>
  </p:clrMapOvr>
  <p:transition spd="slow" advTm="2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165" name=""/>
        <p:cNvGrpSpPr/>
        <p:nvPr/>
      </p:nvGrpSpPr>
      <p:grpSpPr>
        <a:xfrm>
          <a:off x="0" y="0"/>
          <a:ext cx="0" cy="0"/>
          <a:chOff x="0" y="0"/>
          <a:chExt cx="0" cy="0"/>
        </a:xfrm>
      </p:grpSpPr>
      <p:sp>
        <p:nvSpPr>
          <p:cNvPr id="1048921" name="标题 1"/>
          <p:cNvSpPr>
            <a:spLocks noGrp="1"/>
          </p:cNvSpPr>
          <p:nvPr>
            <p:ph type="title"/>
          </p:nvPr>
        </p:nvSpPr>
        <p:spPr/>
        <p:txBody>
          <a:bodyPr/>
          <a:p>
            <a:r>
              <a:rPr altLang="en-US" lang="zh-CN"/>
              <a:t>单击此处编辑母版标题样式</a:t>
            </a:r>
            <a:endParaRPr altLang="en-US" lang="zh-CN"/>
          </a:p>
        </p:txBody>
      </p:sp>
      <p:sp>
        <p:nvSpPr>
          <p:cNvPr id="1048922" name="内容占位符 2"/>
          <p:cNvSpPr>
            <a:spLocks noGrp="1"/>
          </p:cNvSpPr>
          <p:nvPr>
            <p:ph sz="half" idx="1" hasCustomPrompt="1"/>
          </p:nvPr>
        </p:nvSpPr>
        <p:spPr>
          <a:xfrm>
            <a:off x="838200" y="1825625"/>
            <a:ext cx="5181600" cy="435133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23" name="内容占位符 3"/>
          <p:cNvSpPr>
            <a:spLocks noGrp="1"/>
          </p:cNvSpPr>
          <p:nvPr>
            <p:ph sz="half" idx="2" hasCustomPrompt="1"/>
          </p:nvPr>
        </p:nvSpPr>
        <p:spPr>
          <a:xfrm>
            <a:off x="6172200" y="1825625"/>
            <a:ext cx="5181600" cy="435133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24" name="日期占位符 4"/>
          <p:cNvSpPr>
            <a:spLocks noGrp="1"/>
          </p:cNvSpPr>
          <p:nvPr>
            <p:ph type="dt" sz="half" idx="10"/>
          </p:nvPr>
        </p:nvSpPr>
        <p:spPr/>
        <p:txBody>
          <a:bodyPr/>
          <a:p>
            <a:fld id="{C123057A-C425-48CE-BD6B-C6BE888ADD30}" type="datetimeFigureOut">
              <a:rPr altLang="en-US" lang="zh-CN" smtClean="0"/>
            </a:fld>
            <a:endParaRPr altLang="en-US" lang="zh-CN"/>
          </a:p>
        </p:txBody>
      </p:sp>
      <p:sp>
        <p:nvSpPr>
          <p:cNvPr id="1048925" name="页脚占位符 5"/>
          <p:cNvSpPr>
            <a:spLocks noGrp="1"/>
          </p:cNvSpPr>
          <p:nvPr>
            <p:ph type="ftr" sz="quarter" idx="11"/>
          </p:nvPr>
        </p:nvSpPr>
        <p:spPr/>
        <p:txBody>
          <a:bodyPr/>
          <a:p>
            <a:endParaRPr altLang="en-US" lang="zh-CN"/>
          </a:p>
        </p:txBody>
      </p:sp>
      <p:sp>
        <p:nvSpPr>
          <p:cNvPr id="1048926" name="灯片编号占位符 6"/>
          <p:cNvSpPr>
            <a:spLocks noGrp="1"/>
          </p:cNvSpPr>
          <p:nvPr>
            <p:ph type="sldNum" sz="quarter" idx="12"/>
          </p:nvPr>
        </p:nvSpPr>
        <p:spPr/>
        <p:txBody>
          <a:bodyPr/>
          <a:p>
            <a:fld id="{058430A1-202C-464A-A2BB-53E618DD7AE9}" type="slidenum">
              <a:rPr altLang="en-US" lang="zh-CN" smtClean="0"/>
            </a:fld>
            <a:endParaRPr altLang="en-US" lang="zh-CN"/>
          </a:p>
        </p:txBody>
      </p:sp>
    </p:spTree>
  </p:cSld>
  <p:clrMapOvr>
    <a:masterClrMapping/>
  </p:clrMapOvr>
  <p:transition spd="slow" advTm="2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167" name=""/>
        <p:cNvGrpSpPr/>
        <p:nvPr/>
      </p:nvGrpSpPr>
      <p:grpSpPr>
        <a:xfrm>
          <a:off x="0" y="0"/>
          <a:ext cx="0" cy="0"/>
          <a:chOff x="0" y="0"/>
          <a:chExt cx="0" cy="0"/>
        </a:xfrm>
      </p:grpSpPr>
      <p:sp>
        <p:nvSpPr>
          <p:cNvPr id="1048932" name="标题 1"/>
          <p:cNvSpPr>
            <a:spLocks noGrp="1"/>
          </p:cNvSpPr>
          <p:nvPr>
            <p:ph type="title"/>
          </p:nvPr>
        </p:nvSpPr>
        <p:spPr>
          <a:xfrm>
            <a:off x="839788" y="365125"/>
            <a:ext cx="10515600" cy="1325563"/>
          </a:xfrm>
        </p:spPr>
        <p:txBody>
          <a:bodyPr/>
          <a:p>
            <a:r>
              <a:rPr altLang="en-US" lang="zh-CN"/>
              <a:t>单击此处编辑母版标题样式</a:t>
            </a:r>
            <a:endParaRPr altLang="en-US" lang="zh-CN"/>
          </a:p>
        </p:txBody>
      </p:sp>
      <p:sp>
        <p:nvSpPr>
          <p:cNvPr id="1048933" name="文本占位符 2"/>
          <p:cNvSpPr>
            <a:spLocks noGrp="1"/>
          </p:cNvSpPr>
          <p:nvPr>
            <p:ph type="body" idx="1" hasCustomPrompt="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编辑母版文本样式</a:t>
            </a:r>
            <a:endParaRPr altLang="en-US" lang="zh-CN"/>
          </a:p>
        </p:txBody>
      </p:sp>
      <p:sp>
        <p:nvSpPr>
          <p:cNvPr id="1048934" name="内容占位符 3"/>
          <p:cNvSpPr>
            <a:spLocks noGrp="1"/>
          </p:cNvSpPr>
          <p:nvPr>
            <p:ph sz="half" idx="2" hasCustomPrompt="1"/>
          </p:nvPr>
        </p:nvSpPr>
        <p:spPr>
          <a:xfrm>
            <a:off x="839788" y="2505075"/>
            <a:ext cx="5157787" cy="368458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35" name="文本占位符 4"/>
          <p:cNvSpPr>
            <a:spLocks noGrp="1"/>
          </p:cNvSpPr>
          <p:nvPr>
            <p:ph type="body" sz="quarter" idx="3" hasCustomPrompt="1"/>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编辑母版文本样式</a:t>
            </a:r>
            <a:endParaRPr altLang="en-US" lang="zh-CN"/>
          </a:p>
        </p:txBody>
      </p:sp>
      <p:sp>
        <p:nvSpPr>
          <p:cNvPr id="1048936" name="内容占位符 5"/>
          <p:cNvSpPr>
            <a:spLocks noGrp="1"/>
          </p:cNvSpPr>
          <p:nvPr>
            <p:ph sz="quarter" idx="4" hasCustomPrompt="1"/>
          </p:nvPr>
        </p:nvSpPr>
        <p:spPr>
          <a:xfrm>
            <a:off x="6172200" y="2505075"/>
            <a:ext cx="5183188" cy="368458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37" name="日期占位符 6"/>
          <p:cNvSpPr>
            <a:spLocks noGrp="1"/>
          </p:cNvSpPr>
          <p:nvPr>
            <p:ph type="dt" sz="half" idx="10"/>
          </p:nvPr>
        </p:nvSpPr>
        <p:spPr/>
        <p:txBody>
          <a:bodyPr/>
          <a:p>
            <a:fld id="{C123057A-C425-48CE-BD6B-C6BE888ADD30}" type="datetimeFigureOut">
              <a:rPr altLang="en-US" lang="zh-CN" smtClean="0"/>
            </a:fld>
            <a:endParaRPr altLang="en-US" lang="zh-CN"/>
          </a:p>
        </p:txBody>
      </p:sp>
      <p:sp>
        <p:nvSpPr>
          <p:cNvPr id="1048938" name="页脚占位符 7"/>
          <p:cNvSpPr>
            <a:spLocks noGrp="1"/>
          </p:cNvSpPr>
          <p:nvPr>
            <p:ph type="ftr" sz="quarter" idx="11"/>
          </p:nvPr>
        </p:nvSpPr>
        <p:spPr/>
        <p:txBody>
          <a:bodyPr/>
          <a:p>
            <a:endParaRPr altLang="en-US" lang="zh-CN"/>
          </a:p>
        </p:txBody>
      </p:sp>
      <p:sp>
        <p:nvSpPr>
          <p:cNvPr id="1048939" name="灯片编号占位符 8"/>
          <p:cNvSpPr>
            <a:spLocks noGrp="1"/>
          </p:cNvSpPr>
          <p:nvPr>
            <p:ph type="sldNum" sz="quarter" idx="12"/>
          </p:nvPr>
        </p:nvSpPr>
        <p:spPr/>
        <p:txBody>
          <a:bodyPr/>
          <a:p>
            <a:fld id="{058430A1-202C-464A-A2BB-53E618DD7AE9}" type="slidenum">
              <a:rPr altLang="en-US" lang="zh-CN" smtClean="0"/>
            </a:fld>
            <a:endParaRPr altLang="en-US" lang="zh-CN"/>
          </a:p>
        </p:txBody>
      </p:sp>
    </p:spTree>
  </p:cSld>
  <p:clrMapOvr>
    <a:masterClrMapping/>
  </p:clrMapOvr>
  <p:transition spd="slow" advTm="200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168" name=""/>
        <p:cNvGrpSpPr/>
        <p:nvPr/>
      </p:nvGrpSpPr>
      <p:grpSpPr>
        <a:xfrm>
          <a:off x="0" y="0"/>
          <a:ext cx="0" cy="0"/>
          <a:chOff x="0" y="0"/>
          <a:chExt cx="0" cy="0"/>
        </a:xfrm>
      </p:grpSpPr>
      <p:sp>
        <p:nvSpPr>
          <p:cNvPr id="1048940" name="标题 1"/>
          <p:cNvSpPr>
            <a:spLocks noGrp="1"/>
          </p:cNvSpPr>
          <p:nvPr>
            <p:ph type="title"/>
          </p:nvPr>
        </p:nvSpPr>
        <p:spPr/>
        <p:txBody>
          <a:bodyPr/>
          <a:p>
            <a:r>
              <a:rPr altLang="en-US" lang="zh-CN"/>
              <a:t>单击此处编辑母版标题样式</a:t>
            </a:r>
            <a:endParaRPr altLang="en-US" lang="zh-CN"/>
          </a:p>
        </p:txBody>
      </p:sp>
      <p:sp>
        <p:nvSpPr>
          <p:cNvPr id="1048941" name="日期占位符 2"/>
          <p:cNvSpPr>
            <a:spLocks noGrp="1"/>
          </p:cNvSpPr>
          <p:nvPr>
            <p:ph type="dt" sz="half" idx="10"/>
          </p:nvPr>
        </p:nvSpPr>
        <p:spPr/>
        <p:txBody>
          <a:bodyPr/>
          <a:p>
            <a:fld id="{C123057A-C425-48CE-BD6B-C6BE888ADD30}" type="datetimeFigureOut">
              <a:rPr altLang="en-US" lang="zh-CN" smtClean="0"/>
            </a:fld>
            <a:endParaRPr altLang="en-US" lang="zh-CN"/>
          </a:p>
        </p:txBody>
      </p:sp>
      <p:sp>
        <p:nvSpPr>
          <p:cNvPr id="1048942" name="页脚占位符 3"/>
          <p:cNvSpPr>
            <a:spLocks noGrp="1"/>
          </p:cNvSpPr>
          <p:nvPr>
            <p:ph type="ftr" sz="quarter" idx="11"/>
          </p:nvPr>
        </p:nvSpPr>
        <p:spPr/>
        <p:txBody>
          <a:bodyPr/>
          <a:p>
            <a:endParaRPr altLang="en-US" lang="zh-CN"/>
          </a:p>
        </p:txBody>
      </p:sp>
      <p:sp>
        <p:nvSpPr>
          <p:cNvPr id="1048943" name="灯片编号占位符 4"/>
          <p:cNvSpPr>
            <a:spLocks noGrp="1"/>
          </p:cNvSpPr>
          <p:nvPr>
            <p:ph type="sldNum" sz="quarter" idx="12"/>
          </p:nvPr>
        </p:nvSpPr>
        <p:spPr/>
        <p:txBody>
          <a:bodyPr/>
          <a:p>
            <a:fld id="{058430A1-202C-464A-A2BB-53E618DD7AE9}" type="slidenum">
              <a:rPr altLang="en-US" lang="zh-CN" smtClean="0"/>
            </a:fld>
            <a:endParaRPr altLang="en-US" lang="zh-CN"/>
          </a:p>
        </p:txBody>
      </p:sp>
    </p:spTree>
  </p:cSld>
  <p:clrMapOvr>
    <a:masterClrMapping/>
  </p:clrMapOvr>
  <p:transition spd="slow" advTm="200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52" name=""/>
        <p:cNvGrpSpPr/>
        <p:nvPr/>
      </p:nvGrpSpPr>
      <p:grpSpPr>
        <a:xfrm>
          <a:off x="0" y="0"/>
          <a:ext cx="0" cy="0"/>
          <a:chOff x="0" y="0"/>
          <a:chExt cx="0" cy="0"/>
        </a:xfrm>
      </p:grpSpPr>
      <p:sp>
        <p:nvSpPr>
          <p:cNvPr id="1048595" name="日期占位符 1"/>
          <p:cNvSpPr>
            <a:spLocks noGrp="1"/>
          </p:cNvSpPr>
          <p:nvPr>
            <p:ph type="dt" sz="half" idx="10"/>
          </p:nvPr>
        </p:nvSpPr>
        <p:spPr/>
        <p:txBody>
          <a:bodyPr/>
          <a:p>
            <a:fld id="{C123057A-C425-48CE-BD6B-C6BE888ADD30}" type="datetimeFigureOut">
              <a:rPr altLang="en-US" lang="zh-CN" smtClean="0"/>
            </a:fld>
            <a:endParaRPr altLang="en-US" lang="zh-CN"/>
          </a:p>
        </p:txBody>
      </p:sp>
      <p:sp>
        <p:nvSpPr>
          <p:cNvPr id="1048596" name="页脚占位符 2"/>
          <p:cNvSpPr>
            <a:spLocks noGrp="1"/>
          </p:cNvSpPr>
          <p:nvPr>
            <p:ph type="ftr" sz="quarter" idx="11"/>
          </p:nvPr>
        </p:nvSpPr>
        <p:spPr/>
        <p:txBody>
          <a:bodyPr/>
          <a:p>
            <a:endParaRPr altLang="en-US" lang="zh-CN"/>
          </a:p>
        </p:txBody>
      </p:sp>
      <p:sp>
        <p:nvSpPr>
          <p:cNvPr id="1048597" name="灯片编号占位符 3"/>
          <p:cNvSpPr>
            <a:spLocks noGrp="1"/>
          </p:cNvSpPr>
          <p:nvPr>
            <p:ph type="sldNum" sz="quarter" idx="12"/>
          </p:nvPr>
        </p:nvSpPr>
        <p:spPr/>
        <p:txBody>
          <a:bodyPr/>
          <a:p>
            <a:fld id="{058430A1-202C-464A-A2BB-53E618DD7AE9}" type="slidenum">
              <a:rPr altLang="en-US" lang="zh-CN" smtClean="0"/>
            </a:fld>
            <a:endParaRPr altLang="en-US" lang="zh-CN"/>
          </a:p>
        </p:txBody>
      </p:sp>
    </p:spTree>
  </p:cSld>
  <p:clrMapOvr>
    <a:masterClrMapping/>
  </p:clrMapOvr>
  <p:transition spd="slow" advTm="200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174" name=""/>
        <p:cNvGrpSpPr/>
        <p:nvPr/>
      </p:nvGrpSpPr>
      <p:grpSpPr>
        <a:xfrm>
          <a:off x="0" y="0"/>
          <a:ext cx="0" cy="0"/>
          <a:chOff x="0" y="0"/>
          <a:chExt cx="0" cy="0"/>
        </a:xfrm>
      </p:grpSpPr>
      <p:sp>
        <p:nvSpPr>
          <p:cNvPr id="1048965"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endParaRPr altLang="en-US" lang="zh-CN"/>
          </a:p>
        </p:txBody>
      </p:sp>
      <p:sp>
        <p:nvSpPr>
          <p:cNvPr id="1048966"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67" name="文本占位符 3"/>
          <p:cNvSpPr>
            <a:spLocks noGrp="1"/>
          </p:cNvSpPr>
          <p:nvPr>
            <p:ph type="body" sz="half" idx="2" hasCustomPrompt="1"/>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编辑母版文本样式</a:t>
            </a:r>
            <a:endParaRPr altLang="en-US" lang="zh-CN"/>
          </a:p>
        </p:txBody>
      </p:sp>
      <p:sp>
        <p:nvSpPr>
          <p:cNvPr id="1048968" name="日期占位符 4"/>
          <p:cNvSpPr>
            <a:spLocks noGrp="1"/>
          </p:cNvSpPr>
          <p:nvPr>
            <p:ph type="dt" sz="half" idx="10"/>
          </p:nvPr>
        </p:nvSpPr>
        <p:spPr/>
        <p:txBody>
          <a:bodyPr/>
          <a:p>
            <a:fld id="{C123057A-C425-48CE-BD6B-C6BE888ADD30}" type="datetimeFigureOut">
              <a:rPr altLang="en-US" lang="zh-CN" smtClean="0"/>
            </a:fld>
            <a:endParaRPr altLang="en-US" lang="zh-CN"/>
          </a:p>
        </p:txBody>
      </p:sp>
      <p:sp>
        <p:nvSpPr>
          <p:cNvPr id="1048969" name="页脚占位符 5"/>
          <p:cNvSpPr>
            <a:spLocks noGrp="1"/>
          </p:cNvSpPr>
          <p:nvPr>
            <p:ph type="ftr" sz="quarter" idx="11"/>
          </p:nvPr>
        </p:nvSpPr>
        <p:spPr/>
        <p:txBody>
          <a:bodyPr/>
          <a:p>
            <a:endParaRPr altLang="en-US" lang="zh-CN"/>
          </a:p>
        </p:txBody>
      </p:sp>
      <p:sp>
        <p:nvSpPr>
          <p:cNvPr id="1048970" name="灯片编号占位符 6"/>
          <p:cNvSpPr>
            <a:spLocks noGrp="1"/>
          </p:cNvSpPr>
          <p:nvPr>
            <p:ph type="sldNum" sz="quarter" idx="12"/>
          </p:nvPr>
        </p:nvSpPr>
        <p:spPr/>
        <p:txBody>
          <a:bodyPr/>
          <a:p>
            <a:fld id="{058430A1-202C-464A-A2BB-53E618DD7AE9}" type="slidenum">
              <a:rPr altLang="en-US" lang="zh-CN" smtClean="0"/>
            </a:fld>
            <a:endParaRPr altLang="en-US" lang="zh-CN"/>
          </a:p>
        </p:txBody>
      </p:sp>
    </p:spTree>
  </p:cSld>
  <p:clrMapOvr>
    <a:masterClrMapping/>
  </p:clrMapOvr>
  <p:transition spd="slow" advTm="2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171" name=""/>
        <p:cNvGrpSpPr/>
        <p:nvPr/>
      </p:nvGrpSpPr>
      <p:grpSpPr>
        <a:xfrm>
          <a:off x="0" y="0"/>
          <a:ext cx="0" cy="0"/>
          <a:chOff x="0" y="0"/>
          <a:chExt cx="0" cy="0"/>
        </a:xfrm>
      </p:grpSpPr>
      <p:sp>
        <p:nvSpPr>
          <p:cNvPr id="1048949"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endParaRPr altLang="en-US" lang="zh-CN"/>
          </a:p>
        </p:txBody>
      </p:sp>
      <p:sp>
        <p:nvSpPr>
          <p:cNvPr id="1048950" name="图片占位符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951" name="文本占位符 3"/>
          <p:cNvSpPr>
            <a:spLocks noGrp="1"/>
          </p:cNvSpPr>
          <p:nvPr>
            <p:ph type="body" sz="half" idx="2" hasCustomPrompt="1"/>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编辑母版文本样式</a:t>
            </a:r>
            <a:endParaRPr altLang="en-US" lang="zh-CN"/>
          </a:p>
        </p:txBody>
      </p:sp>
      <p:sp>
        <p:nvSpPr>
          <p:cNvPr id="1048952" name="日期占位符 4"/>
          <p:cNvSpPr>
            <a:spLocks noGrp="1"/>
          </p:cNvSpPr>
          <p:nvPr>
            <p:ph type="dt" sz="half" idx="10"/>
          </p:nvPr>
        </p:nvSpPr>
        <p:spPr/>
        <p:txBody>
          <a:bodyPr/>
          <a:p>
            <a:fld id="{C123057A-C425-48CE-BD6B-C6BE888ADD30}" type="datetimeFigureOut">
              <a:rPr altLang="en-US" lang="zh-CN" smtClean="0"/>
            </a:fld>
            <a:endParaRPr altLang="en-US" lang="zh-CN"/>
          </a:p>
        </p:txBody>
      </p:sp>
      <p:sp>
        <p:nvSpPr>
          <p:cNvPr id="1048953" name="页脚占位符 5"/>
          <p:cNvSpPr>
            <a:spLocks noGrp="1"/>
          </p:cNvSpPr>
          <p:nvPr>
            <p:ph type="ftr" sz="quarter" idx="11"/>
          </p:nvPr>
        </p:nvSpPr>
        <p:spPr/>
        <p:txBody>
          <a:bodyPr/>
          <a:p>
            <a:endParaRPr altLang="en-US" lang="zh-CN"/>
          </a:p>
        </p:txBody>
      </p:sp>
      <p:sp>
        <p:nvSpPr>
          <p:cNvPr id="1048954" name="灯片编号占位符 6"/>
          <p:cNvSpPr>
            <a:spLocks noGrp="1"/>
          </p:cNvSpPr>
          <p:nvPr>
            <p:ph type="sldNum" sz="quarter" idx="12"/>
          </p:nvPr>
        </p:nvSpPr>
        <p:spPr/>
        <p:txBody>
          <a:bodyPr/>
          <a:p>
            <a:fld id="{058430A1-202C-464A-A2BB-53E618DD7AE9}" type="slidenum">
              <a:rPr altLang="en-US" lang="zh-CN" smtClean="0"/>
            </a:fld>
            <a:endParaRPr altLang="en-US" lang="zh-CN"/>
          </a:p>
        </p:txBody>
      </p:sp>
    </p:spTree>
  </p:cSld>
  <p:clrMapOvr>
    <a:masterClrMapping/>
  </p:clrMapOvr>
  <p:transition spd="slow" advTm="2000">
    <p:random/>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3"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p:spPr>
        <p:txBody>
          <a:bodyPr anchor="ctr" bIns="45720" lIns="91440" rIns="91440" rtlCol="0" tIns="45720" vert="horz">
            <a:normAutofit/>
          </a:bodyPr>
          <a:p>
            <a:r>
              <a:rPr altLang="en-US" lang="zh-CN"/>
              <a:t>单击此处编辑母版标题样式</a:t>
            </a:r>
            <a:endParaRPr altLang="en-US" lang="zh-CN"/>
          </a:p>
        </p:txBody>
      </p:sp>
      <p:sp>
        <p:nvSpPr>
          <p:cNvPr id="1048577" name="文本占位符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578" name="日期占位符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C123057A-C425-48CE-BD6B-C6BE888ADD30}" type="datetimeFigureOut">
              <a:rPr altLang="en-US" lang="zh-CN" smtClean="0"/>
            </a:fld>
            <a:endParaRPr altLang="en-US" lang="zh-CN"/>
          </a:p>
        </p:txBody>
      </p:sp>
      <p:sp>
        <p:nvSpPr>
          <p:cNvPr id="1048579" name="页脚占位符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058430A1-202C-464A-A2BB-53E618DD7AE9}" type="slidenum">
              <a:rPr altLang="en-US" lang="zh-CN" smtClean="0"/>
            </a:fld>
            <a:endParaRPr altLang="en-US" lang="zh-CN"/>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slow" advTm="2000">
    <p:random/>
  </p:transition>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0" name=""/>
        <p:cNvGrpSpPr/>
        <p:nvPr/>
      </p:nvGrpSpPr>
      <p:grpSpPr>
        <a:xfrm>
          <a:off x="0" y="0"/>
          <a:ext cx="0" cy="0"/>
          <a:chOff x="0" y="0"/>
          <a:chExt cx="0" cy="0"/>
        </a:xfrm>
      </p:grpSpPr>
      <p:sp>
        <p:nvSpPr>
          <p:cNvPr id="1048796" name="标题占位符 1"/>
          <p:cNvSpPr>
            <a:spLocks noGrp="1"/>
          </p:cNvSpPr>
          <p:nvPr>
            <p:ph type="title"/>
          </p:nvPr>
        </p:nvSpPr>
        <p:spPr>
          <a:xfrm>
            <a:off x="838200" y="365125"/>
            <a:ext cx="10515600" cy="1325563"/>
          </a:xfrm>
          <a:prstGeom prst="rect"/>
        </p:spPr>
        <p:txBody>
          <a:bodyPr anchor="ctr" bIns="45720" lIns="91440" rIns="91440" rtlCol="0" tIns="45720" vert="horz">
            <a:normAutofit/>
          </a:bodyPr>
          <a:p>
            <a:r>
              <a:rPr altLang="en-US" lang="zh-CN"/>
              <a:t>单击此处编辑母版标题样式</a:t>
            </a:r>
            <a:endParaRPr altLang="en-US" lang="zh-CN"/>
          </a:p>
        </p:txBody>
      </p:sp>
      <p:sp>
        <p:nvSpPr>
          <p:cNvPr id="1048797" name="文本占位符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798" name="日期占位符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9F406A3A-B0F9-4CA7-B9FA-E5DCD0E6FCE6}" type="datetimeFigureOut">
              <a:rPr altLang="en-US" lang="zh-CN" smtClean="0"/>
            </a:fld>
            <a:endParaRPr altLang="en-US" lang="zh-CN"/>
          </a:p>
        </p:txBody>
      </p:sp>
      <p:sp>
        <p:nvSpPr>
          <p:cNvPr id="1048799" name="页脚占位符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80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262EB040-DE28-4918-A5AA-DE13ADD2AA52}" type="slidenum">
              <a:rPr altLang="en-US" lang="zh-CN" smtClean="0"/>
            </a:fld>
            <a:endParaRPr altLang="en-US" lang="zh-CN"/>
          </a:p>
        </p:txBody>
      </p:sp>
    </p:spTree>
  </p:cSld>
  <p:clrMap accent1="accent1" accent2="accent2" accent3="accent3" accent4="accent4" accent5="accent5" accent6="accent6" bg1="lt1" bg2="lt2" tx1="dk1" tx2="dk2" hlink="hlink" folHlink="folHlink"/>
  <p:sldLayoutIdLst>
    <p:sldLayoutId id="2147483662" r:id="rId1"/>
    <p:sldLayoutId id="2147483663" r:id="rId2"/>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jpe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7.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7.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7.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slideLayout" Target="../slideLayouts/slideLayout7.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slideLayout" Target="../slideLayouts/slideLayout7.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7.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image" Target="../media/image23.jpeg"/><Relationship Id="rId4" Type="http://schemas.openxmlformats.org/officeDocument/2006/relationships/slideLayout" Target="../slideLayouts/slideLayout7.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slideLayout" Target="../slideLayouts/slideLayout7.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image" Target="../media/image26.jpeg"/><Relationship Id="rId4" Type="http://schemas.openxmlformats.org/officeDocument/2006/relationships/tags" Target="../tags/tag3.xml"/><Relationship Id="rId5" Type="http://schemas.openxmlformats.org/officeDocument/2006/relationships/tags" Target="../tags/tag4.xml"/><Relationship Id="rId6" Type="http://schemas.openxmlformats.org/officeDocument/2006/relationships/tags" Target="../tags/tag5.xml"/><Relationship Id="rId7" Type="http://schemas.openxmlformats.org/officeDocument/2006/relationships/tags" Target="../tags/tag6.xml"/><Relationship Id="rId8" Type="http://schemas.openxmlformats.org/officeDocument/2006/relationships/tags" Target="../tags/tag7.xml"/><Relationship Id="rId9" Type="http://schemas.openxmlformats.org/officeDocument/2006/relationships/tags" Target="../tags/tag8.xml"/><Relationship Id="rId10" Type="http://schemas.openxmlformats.org/officeDocument/2006/relationships/tags" Target="../tags/tag9.xml"/><Relationship Id="rId11" Type="http://schemas.openxmlformats.org/officeDocument/2006/relationships/tags" Target="../tags/tag10.xml"/><Relationship Id="rId12" Type="http://schemas.openxmlformats.org/officeDocument/2006/relationships/tags" Target="../tags/tag11.xml"/><Relationship Id="rId13" Type="http://schemas.openxmlformats.org/officeDocument/2006/relationships/tags" Target="../tags/tag12.xml"/><Relationship Id="rId14" Type="http://schemas.openxmlformats.org/officeDocument/2006/relationships/tags" Target="../tags/tag13.xml"/><Relationship Id="rId15" Type="http://schemas.openxmlformats.org/officeDocument/2006/relationships/tags" Target="../tags/tag14.xml"/><Relationship Id="rId16" Type="http://schemas.openxmlformats.org/officeDocument/2006/relationships/tags" Target="../tags/tag15.xml"/><Relationship Id="rId17" Type="http://schemas.openxmlformats.org/officeDocument/2006/relationships/tags" Target="../tags/tag16.xml"/><Relationship Id="rId18" Type="http://schemas.openxmlformats.org/officeDocument/2006/relationships/slideLayout" Target="../slideLayouts/slideLayout13.xml"/><Relationship Id="rId19"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7.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image" Target="../media/image28.png"/><Relationship Id="rId3"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image" Target="../media/image29.png"/><Relationship Id="rId6" Type="http://schemas.openxmlformats.org/officeDocument/2006/relationships/tags" Target="../tags/tag22.xml"/><Relationship Id="rId7" Type="http://schemas.openxmlformats.org/officeDocument/2006/relationships/tags" Target="../tags/tag23.xml"/><Relationship Id="rId8" Type="http://schemas.openxmlformats.org/officeDocument/2006/relationships/slideLayout" Target="../slideLayouts/slideLayout7.xml"/><Relationship Id="rId9"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7.xml"/><Relationship Id="rId3"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7.xml"/><Relationship Id="rId3"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image" Target="../media/image32.jpeg"/><Relationship Id="rId4" Type="http://schemas.openxmlformats.org/officeDocument/2006/relationships/tags" Target="../tags/tag26.xml"/><Relationship Id="rId5" Type="http://schemas.openxmlformats.org/officeDocument/2006/relationships/image" Target="../media/image33.jpeg"/><Relationship Id="rId6" Type="http://schemas.openxmlformats.org/officeDocument/2006/relationships/tags" Target="../tags/tag27.xml"/><Relationship Id="rId7" Type="http://schemas.openxmlformats.org/officeDocument/2006/relationships/tags" Target="../tags/tag28.xml"/><Relationship Id="rId8" Type="http://schemas.openxmlformats.org/officeDocument/2006/relationships/tags" Target="../tags/tag29.xml"/><Relationship Id="rId9" Type="http://schemas.openxmlformats.org/officeDocument/2006/relationships/image" Target="../media/image34.png"/><Relationship Id="rId10" Type="http://schemas.openxmlformats.org/officeDocument/2006/relationships/tags" Target="../tags/tag30.xml"/><Relationship Id="rId1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slideLayout" Target="../slideLayouts/slideLayout7.xml"/><Relationship Id="rId6"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jpeg"/><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slideLayout" Target="../slideLayouts/slideLayout7.xml"/><Relationship Id="rId6"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jpeg"/><Relationship Id="rId3" Type="http://schemas.openxmlformats.org/officeDocument/2006/relationships/slideLayout" Target="../slideLayouts/slideLayout7.xml"/><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jpeg"/><Relationship Id="rId3" Type="http://schemas.openxmlformats.org/officeDocument/2006/relationships/image" Target="../media/image47.jpeg"/><Relationship Id="rId4" Type="http://schemas.openxmlformats.org/officeDocument/2006/relationships/slideLayout" Target="../slideLayouts/slideLayout7.xml"/><Relationship Id="rId5"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8.jpeg"/><Relationship Id="rId3" Type="http://schemas.openxmlformats.org/officeDocument/2006/relationships/slideLayout" Target="../slideLayouts/slideLayout1.xml"/><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7.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7.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7.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slideLayout" Target="../slideLayouts/slideLayout7.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tile algn="tl" flip="none" sx="100000" sy="100000" tx="0" ty="0"/>
        </a:blipFill>
      </p:bgPr>
    </p:bg>
    <p:spTree>
      <p:nvGrpSpPr>
        <p:cNvPr id="27" name=""/>
        <p:cNvGrpSpPr/>
        <p:nvPr/>
      </p:nvGrpSpPr>
      <p:grpSpPr>
        <a:xfrm>
          <a:off x="0" y="0"/>
          <a:ext cx="0" cy="0"/>
          <a:chOff x="0" y="0"/>
          <a:chExt cx="0" cy="0"/>
        </a:xfrm>
      </p:grpSpPr>
      <p:pic>
        <p:nvPicPr>
          <p:cNvPr id="2097152" name="图片 8"/>
          <p:cNvPicPr>
            <a:picLocks noChangeAspect="1"/>
          </p:cNvPicPr>
          <p:nvPr/>
        </p:nvPicPr>
        <p:blipFill>
          <a:blip xmlns:r="http://schemas.openxmlformats.org/officeDocument/2006/relationships" r:embed="rId2"/>
          <a:stretch>
            <a:fillRect/>
          </a:stretch>
        </p:blipFill>
        <p:spPr>
          <a:xfrm>
            <a:off x="0" y="0"/>
            <a:ext cx="12191999" cy="6858000"/>
          </a:xfrm>
          <a:prstGeom prst="rect"/>
        </p:spPr>
      </p:pic>
      <p:sp>
        <p:nvSpPr>
          <p:cNvPr id="1048586" name="矩形 5"/>
          <p:cNvSpPr/>
          <p:nvPr userDrawn="1"/>
        </p:nvSpPr>
        <p:spPr>
          <a:xfrm>
            <a:off x="1" y="0"/>
            <a:ext cx="12191999" cy="6858000"/>
          </a:xfrm>
          <a:prstGeom prst="rect"/>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587" name="矩形 4"/>
          <p:cNvSpPr/>
          <p:nvPr/>
        </p:nvSpPr>
        <p:spPr>
          <a:xfrm>
            <a:off x="832403" y="1383957"/>
            <a:ext cx="10527194" cy="3954162"/>
          </a:xfrm>
          <a:prstGeom prst="rect"/>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588" name="文本框 12"/>
          <p:cNvSpPr txBox="1"/>
          <p:nvPr/>
        </p:nvSpPr>
        <p:spPr>
          <a:xfrm>
            <a:off x="3583229" y="1658748"/>
            <a:ext cx="5289697" cy="706755"/>
          </a:xfrm>
          <a:prstGeom prst="rect"/>
          <a:noFill/>
        </p:spPr>
        <p:txBody>
          <a:bodyPr rtlCol="0" wrap="square">
            <a:spAutoFit/>
          </a:bodyPr>
          <a:p>
            <a:pPr algn="dist"/>
            <a:r>
              <a:rPr altLang="zh-CN" b="1" dirty="0" sz="4000" lang="en-US">
                <a:solidFill>
                  <a:schemeClr val="bg1"/>
                </a:solidFill>
                <a:latin typeface="微软雅黑" panose="020B0503020204020204" pitchFamily="34" charset="-122"/>
                <a:ea typeface="微软雅黑" panose="020B0503020204020204" pitchFamily="34" charset="-122"/>
              </a:rPr>
              <a:t>School Campus</a:t>
            </a:r>
            <a:endParaRPr altLang="zh-CN" b="1" dirty="0" sz="4000" lang="en-US">
              <a:solidFill>
                <a:schemeClr val="bg1"/>
              </a:solidFill>
              <a:latin typeface="微软雅黑" panose="020B0503020204020204" pitchFamily="34" charset="-122"/>
              <a:ea typeface="微软雅黑" panose="020B0503020204020204" pitchFamily="34" charset="-122"/>
            </a:endParaRPr>
          </a:p>
        </p:txBody>
      </p:sp>
      <p:sp>
        <p:nvSpPr>
          <p:cNvPr id="1048589" name="矩形 3"/>
          <p:cNvSpPr/>
          <p:nvPr/>
        </p:nvSpPr>
        <p:spPr>
          <a:xfrm>
            <a:off x="677720" y="2638156"/>
            <a:ext cx="8412479" cy="1170940"/>
          </a:xfrm>
          <a:prstGeom prst="rect"/>
        </p:spPr>
        <p:txBody>
          <a:bodyPr wrap="none">
            <a:spAutoFit/>
          </a:bodyPr>
          <a:p>
            <a:r>
              <a:rPr altLang="zh-CN" b="1" dirty="0" sz="7200" lang="en-US">
                <a:solidFill>
                  <a:schemeClr val="bg1"/>
                </a:solidFill>
                <a:latin typeface="微软雅黑" panose="020B0503020204020204" pitchFamily="34" charset="-122"/>
                <a:ea typeface="微软雅黑" panose="020B0503020204020204" pitchFamily="34" charset="-122"/>
              </a:rPr>
              <a:t>    </a:t>
            </a:r>
            <a:r>
              <a:rPr altLang="en-US" b="1" dirty="0" sz="7200" lang="zh-CN">
                <a:solidFill>
                  <a:schemeClr val="bg1"/>
                </a:solidFill>
                <a:latin typeface="微软雅黑" panose="020B0503020204020204" pitchFamily="34" charset="-122"/>
                <a:ea typeface="微软雅黑" panose="020B0503020204020204" pitchFamily="34" charset="-122"/>
              </a:rPr>
              <a:t>移通学院</a:t>
            </a:r>
            <a:r>
              <a:rPr altLang="en-US" b="1" dirty="0" sz="7200" lang="zh-CN">
                <a:solidFill>
                  <a:schemeClr val="bg1"/>
                </a:solidFill>
                <a:latin typeface="微软雅黑" panose="020B0503020204020204" pitchFamily="34" charset="-122"/>
                <a:ea typeface="微软雅黑" panose="020B0503020204020204" pitchFamily="34" charset="-122"/>
              </a:rPr>
              <a:t>招生</a:t>
            </a:r>
            <a:r>
              <a:rPr altLang="en-US" b="1" dirty="0" sz="7200" lang="zh-CN">
                <a:solidFill>
                  <a:schemeClr val="bg1"/>
                </a:solidFill>
                <a:latin typeface="微软雅黑" panose="020B0503020204020204" pitchFamily="34" charset="-122"/>
                <a:ea typeface="微软雅黑" panose="020B0503020204020204" pitchFamily="34" charset="-122"/>
              </a:rPr>
              <a:t>简章</a:t>
            </a:r>
            <a:endParaRPr altLang="zh-CN" b="1" dirty="0" sz="7200" lang="en-US">
              <a:solidFill>
                <a:schemeClr val="bg1"/>
              </a:solidFill>
              <a:latin typeface="微软雅黑" panose="020B0503020204020204" pitchFamily="34" charset="-122"/>
              <a:ea typeface="微软雅黑" panose="020B0503020204020204" pitchFamily="34" charset="-122"/>
            </a:endParaRPr>
          </a:p>
        </p:txBody>
      </p:sp>
      <p:sp>
        <p:nvSpPr>
          <p:cNvPr id="1048590" name="圆角矩形 1"/>
          <p:cNvSpPr/>
          <p:nvPr/>
        </p:nvSpPr>
        <p:spPr>
          <a:xfrm>
            <a:off x="3844215" y="4600004"/>
            <a:ext cx="2014152" cy="358346"/>
          </a:xfrm>
          <a:prstGeom prst="roundRect">
            <a:avLst>
              <a:gd name="adj" fmla="val 50000"/>
            </a:avLst>
          </a:prstGeom>
          <a:solidFill>
            <a:schemeClr val="bg1"/>
          </a:solidFill>
          <a:ln w="28575">
            <a:solidFill>
              <a:srgbClr val="3A5337"/>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solidFill>
                  <a:srgbClr val="293A27"/>
                </a:solidFill>
                <a:latin typeface="微软雅黑" panose="020B0503020204020204" pitchFamily="34" charset="-122"/>
                <a:ea typeface="微软雅黑" panose="020B0503020204020204" pitchFamily="34" charset="-122"/>
              </a:rPr>
              <a:t>汇报小组：王炸</a:t>
            </a:r>
            <a:endParaRPr altLang="en-US" dirty="0" lang="zh-CN">
              <a:solidFill>
                <a:srgbClr val="293A27"/>
              </a:solidFill>
              <a:latin typeface="微软雅黑" panose="020B0503020204020204" pitchFamily="34" charset="-122"/>
              <a:ea typeface="微软雅黑" panose="020B0503020204020204" pitchFamily="34" charset="-122"/>
            </a:endParaRPr>
          </a:p>
        </p:txBody>
      </p:sp>
      <p:sp>
        <p:nvSpPr>
          <p:cNvPr id="1048591" name="圆角矩形 7"/>
          <p:cNvSpPr/>
          <p:nvPr/>
        </p:nvSpPr>
        <p:spPr>
          <a:xfrm>
            <a:off x="6207207" y="4600004"/>
            <a:ext cx="2014152" cy="358346"/>
          </a:xfrm>
          <a:prstGeom prst="roundRect">
            <a:avLst>
              <a:gd name="adj" fmla="val 50000"/>
            </a:avLst>
          </a:prstGeom>
          <a:solidFill>
            <a:schemeClr val="bg1"/>
          </a:solidFill>
          <a:ln w="28575">
            <a:solidFill>
              <a:srgbClr val="3A5337"/>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solidFill>
                  <a:srgbClr val="293A27"/>
                </a:solidFill>
                <a:latin typeface="微软雅黑" panose="020B0503020204020204" pitchFamily="34" charset="-122"/>
                <a:ea typeface="微软雅黑" panose="020B0503020204020204" pitchFamily="34" charset="-122"/>
              </a:rPr>
              <a:t>时间：</a:t>
            </a:r>
            <a:r>
              <a:rPr altLang="zh-CN" dirty="0" lang="en-US">
                <a:solidFill>
                  <a:srgbClr val="293A27"/>
                </a:solidFill>
                <a:latin typeface="微软雅黑" panose="020B0503020204020204" pitchFamily="34" charset="-122"/>
                <a:ea typeface="微软雅黑" panose="020B0503020204020204" pitchFamily="34" charset="-122"/>
              </a:rPr>
              <a:t>2019</a:t>
            </a:r>
            <a:r>
              <a:rPr altLang="en-US" dirty="0" lang="zh-CN">
                <a:solidFill>
                  <a:srgbClr val="293A27"/>
                </a:solidFill>
                <a:latin typeface="微软雅黑" panose="020B0503020204020204" pitchFamily="34" charset="-122"/>
                <a:ea typeface="微软雅黑" panose="020B0503020204020204" pitchFamily="34" charset="-122"/>
              </a:rPr>
              <a:t>年</a:t>
            </a:r>
            <a:endParaRPr altLang="en-US" dirty="0" lang="zh-CN">
              <a:solidFill>
                <a:srgbClr val="293A27"/>
              </a:solidFill>
              <a:latin typeface="微软雅黑" panose="020B0503020204020204" pitchFamily="34" charset="-122"/>
              <a:ea typeface="微软雅黑" panose="020B0503020204020204" pitchFamily="34" charset="-122"/>
            </a:endParaRPr>
          </a:p>
        </p:txBody>
      </p:sp>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1" presetSubtype="1">
                                  <p:stCondLst>
                                    <p:cond delay="0"/>
                                  </p:stCondLst>
                                  <p:childTnLst>
                                    <p:set>
                                      <p:cBhvr>
                                        <p:cTn dur="1" fill="hold" id="6">
                                          <p:stCondLst>
                                            <p:cond delay="0"/>
                                          </p:stCondLst>
                                        </p:cTn>
                                        <p:tgtEl>
                                          <p:spTgt spid="1048587"/>
                                        </p:tgtEl>
                                        <p:attrNameLst>
                                          <p:attrName>style.visibility</p:attrName>
                                        </p:attrNameLst>
                                      </p:cBhvr>
                                      <p:to>
                                        <p:strVal val="visible"/>
                                      </p:to>
                                    </p:set>
                                    <p:animEffect transition="in" filter="wheel(1)">
                                      <p:cBhvr>
                                        <p:cTn dur="2000" id="7"/>
                                        <p:tgtEl>
                                          <p:spTgt spid="104858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53" presetSubtype="16">
                                  <p:stCondLst>
                                    <p:cond delay="0"/>
                                  </p:stCondLst>
                                  <p:childTnLst>
                                    <p:set>
                                      <p:cBhvr>
                                        <p:cTn dur="1" fill="hold" id="11">
                                          <p:stCondLst>
                                            <p:cond delay="0"/>
                                          </p:stCondLst>
                                        </p:cTn>
                                        <p:tgtEl>
                                          <p:spTgt spid="1048588"/>
                                        </p:tgtEl>
                                        <p:attrNameLst>
                                          <p:attrName>style.visibility</p:attrName>
                                        </p:attrNameLst>
                                      </p:cBhvr>
                                      <p:to>
                                        <p:strVal val="visible"/>
                                      </p:to>
                                    </p:set>
                                    <p:anim calcmode="lin" valueType="num">
                                      <p:cBhvr>
                                        <p:cTn dur="500" fill="hold" id="12"/>
                                        <p:tgtEl>
                                          <p:spTgt spid="1048588"/>
                                        </p:tgtEl>
                                        <p:attrNameLst>
                                          <p:attrName>ppt_w</p:attrName>
                                        </p:attrNameLst>
                                      </p:cBhvr>
                                      <p:tavLst>
                                        <p:tav tm="0">
                                          <p:val>
                                            <p:fltVal val="0.0"/>
                                          </p:val>
                                        </p:tav>
                                        <p:tav tm="100000">
                                          <p:val>
                                            <p:strVal val="#ppt_w"/>
                                          </p:val>
                                        </p:tav>
                                      </p:tavLst>
                                    </p:anim>
                                    <p:anim calcmode="lin" valueType="num">
                                      <p:cBhvr>
                                        <p:cTn dur="500" fill="hold" id="13"/>
                                        <p:tgtEl>
                                          <p:spTgt spid="1048588"/>
                                        </p:tgtEl>
                                        <p:attrNameLst>
                                          <p:attrName>ppt_h</p:attrName>
                                        </p:attrNameLst>
                                      </p:cBhvr>
                                      <p:tavLst>
                                        <p:tav tm="0">
                                          <p:val>
                                            <p:fltVal val="0.0"/>
                                          </p:val>
                                        </p:tav>
                                        <p:tav tm="100000">
                                          <p:val>
                                            <p:strVal val="#ppt_h"/>
                                          </p:val>
                                        </p:tav>
                                      </p:tavLst>
                                    </p:anim>
                                    <p:animEffect transition="in" filter="fade">
                                      <p:cBhvr>
                                        <p:cTn dur="500" id="14"/>
                                        <p:tgtEl>
                                          <p:spTgt spid="104858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2" presetSubtype="0">
                                  <p:stCondLst>
                                    <p:cond delay="0"/>
                                  </p:stCondLst>
                                  <p:childTnLst>
                                    <p:set>
                                      <p:cBhvr>
                                        <p:cTn dur="1" fill="hold" id="18">
                                          <p:stCondLst>
                                            <p:cond delay="0"/>
                                          </p:stCondLst>
                                        </p:cTn>
                                        <p:tgtEl>
                                          <p:spTgt spid="1048589"/>
                                        </p:tgtEl>
                                        <p:attrNameLst>
                                          <p:attrName>style.visibility</p:attrName>
                                        </p:attrNameLst>
                                      </p:cBhvr>
                                      <p:to>
                                        <p:strVal val="visible"/>
                                      </p:to>
                                    </p:set>
                                    <p:animEffect transition="in" filter="fade">
                                      <p:cBhvr>
                                        <p:cTn dur="1000" id="19"/>
                                        <p:tgtEl>
                                          <p:spTgt spid="1048589"/>
                                        </p:tgtEl>
                                      </p:cBhvr>
                                    </p:animEffect>
                                    <p:anim calcmode="lin" valueType="num">
                                      <p:cBhvr>
                                        <p:cTn dur="1000" fill="hold" id="20"/>
                                        <p:tgtEl>
                                          <p:spTgt spid="1048589"/>
                                        </p:tgtEl>
                                        <p:attrNameLst>
                                          <p:attrName>ppt_x</p:attrName>
                                        </p:attrNameLst>
                                      </p:cBhvr>
                                      <p:tavLst>
                                        <p:tav tm="0">
                                          <p:val>
                                            <p:strVal val="#ppt_x"/>
                                          </p:val>
                                        </p:tav>
                                        <p:tav tm="100000">
                                          <p:val>
                                            <p:strVal val="#ppt_x"/>
                                          </p:val>
                                        </p:tav>
                                      </p:tavLst>
                                    </p:anim>
                                    <p:anim calcmode="lin" valueType="num">
                                      <p:cBhvr>
                                        <p:cTn dur="1000" fill="hold" id="21"/>
                                        <p:tgtEl>
                                          <p:spTgt spid="1048589"/>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42" presetSubtype="0">
                                  <p:stCondLst>
                                    <p:cond delay="0"/>
                                  </p:stCondLst>
                                  <p:childTnLst>
                                    <p:set>
                                      <p:cBhvr>
                                        <p:cTn dur="1" fill="hold" id="25">
                                          <p:stCondLst>
                                            <p:cond delay="0"/>
                                          </p:stCondLst>
                                        </p:cTn>
                                        <p:tgtEl>
                                          <p:spTgt spid="1048590"/>
                                        </p:tgtEl>
                                        <p:attrNameLst>
                                          <p:attrName>style.visibility</p:attrName>
                                        </p:attrNameLst>
                                      </p:cBhvr>
                                      <p:to>
                                        <p:strVal val="visible"/>
                                      </p:to>
                                    </p:set>
                                    <p:animEffect transition="in" filter="fade">
                                      <p:cBhvr>
                                        <p:cTn dur="1000" id="26"/>
                                        <p:tgtEl>
                                          <p:spTgt spid="1048590"/>
                                        </p:tgtEl>
                                      </p:cBhvr>
                                    </p:animEffect>
                                    <p:anim calcmode="lin" valueType="num">
                                      <p:cBhvr>
                                        <p:cTn dur="1000" fill="hold" id="27"/>
                                        <p:tgtEl>
                                          <p:spTgt spid="1048590"/>
                                        </p:tgtEl>
                                        <p:attrNameLst>
                                          <p:attrName>ppt_x</p:attrName>
                                        </p:attrNameLst>
                                      </p:cBhvr>
                                      <p:tavLst>
                                        <p:tav tm="0">
                                          <p:val>
                                            <p:strVal val="#ppt_x"/>
                                          </p:val>
                                        </p:tav>
                                        <p:tav tm="100000">
                                          <p:val>
                                            <p:strVal val="#ppt_x"/>
                                          </p:val>
                                        </p:tav>
                                      </p:tavLst>
                                    </p:anim>
                                    <p:anim calcmode="lin" valueType="num">
                                      <p:cBhvr>
                                        <p:cTn dur="1000" fill="hold" id="28"/>
                                        <p:tgtEl>
                                          <p:spTgt spid="104859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1048591"/>
                                        </p:tgtEl>
                                        <p:attrNameLst>
                                          <p:attrName>style.visibility</p:attrName>
                                        </p:attrNameLst>
                                      </p:cBhvr>
                                      <p:to>
                                        <p:strVal val="visible"/>
                                      </p:to>
                                    </p:set>
                                    <p:animEffect transition="in" filter="fade">
                                      <p:cBhvr>
                                        <p:cTn dur="1000" id="31"/>
                                        <p:tgtEl>
                                          <p:spTgt spid="1048591"/>
                                        </p:tgtEl>
                                      </p:cBhvr>
                                    </p:animEffect>
                                    <p:anim calcmode="lin" valueType="num">
                                      <p:cBhvr>
                                        <p:cTn dur="1000" fill="hold" id="32"/>
                                        <p:tgtEl>
                                          <p:spTgt spid="1048591"/>
                                        </p:tgtEl>
                                        <p:attrNameLst>
                                          <p:attrName>ppt_x</p:attrName>
                                        </p:attrNameLst>
                                      </p:cBhvr>
                                      <p:tavLst>
                                        <p:tav tm="0">
                                          <p:val>
                                            <p:strVal val="#ppt_x"/>
                                          </p:val>
                                        </p:tav>
                                        <p:tav tm="100000">
                                          <p:val>
                                            <p:strVal val="#ppt_x"/>
                                          </p:val>
                                        </p:tav>
                                      </p:tavLst>
                                    </p:anim>
                                    <p:anim calcmode="lin" valueType="num">
                                      <p:cBhvr>
                                        <p:cTn dur="1000" fill="hold" id="33"/>
                                        <p:tgtEl>
                                          <p:spTgt spid="10485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7" grpId="0" animBg="1"/>
      <p:bldP spid="1048588" grpId="0"/>
      <p:bldP spid="1048589" grpId="0"/>
      <p:bldP spid="1048590" grpId="0" animBg="1"/>
      <p:bldP spid="104859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91" name="矩形 5"/>
          <p:cNvSpPr/>
          <p:nvPr/>
        </p:nvSpPr>
        <p:spPr>
          <a:xfrm>
            <a:off x="8003933" y="1107628"/>
            <a:ext cx="3356380" cy="1112127"/>
          </a:xfrm>
          <a:prstGeom prst="rect"/>
          <a:solidFill>
            <a:srgbClr val="3A5337"/>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r>
              <a:rPr altLang="en-US" baseline="0" b="0" cap="none" dirty="0" sz="36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rPr>
              <a:t>商科教育</a:t>
            </a:r>
            <a:endParaRPr altLang="en-US" baseline="0" b="0" cap="none" dirty="0" sz="36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692" name="TextBox 29"/>
          <p:cNvSpPr txBox="1"/>
          <p:nvPr/>
        </p:nvSpPr>
        <p:spPr>
          <a:xfrm>
            <a:off x="447780" y="1029864"/>
            <a:ext cx="5443274" cy="507190"/>
          </a:xfrm>
          <a:prstGeom prst="rect"/>
          <a:noFill/>
        </p:spPr>
        <p:txBody>
          <a:bodyPr wrap="square">
            <a:spAutoFit/>
          </a:bodyPr>
          <a:p>
            <a:pPr defTabSz="457200" lvl="0">
              <a:lnSpc>
                <a:spcPct val="200000"/>
              </a:lnSpc>
            </a:pPr>
            <a:endParaRPr baseline="0" cap="none" dirty="0" sz="16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693" name="TextBox 29"/>
          <p:cNvSpPr txBox="1"/>
          <p:nvPr/>
        </p:nvSpPr>
        <p:spPr>
          <a:xfrm>
            <a:off x="6766629" y="2495433"/>
            <a:ext cx="4845363" cy="3961597"/>
          </a:xfrm>
          <a:prstGeom prst="rect"/>
          <a:noFill/>
        </p:spPr>
        <p:txBody>
          <a:bodyPr wrap="square">
            <a:spAutoFit/>
          </a:bodyPr>
          <a:p>
            <a:pPr defTabSz="457200" lvl="0">
              <a:lnSpc>
                <a:spcPct val="200000"/>
              </a:lnSpc>
            </a:pPr>
            <a:r>
              <a:rPr altLang="en-US" b="1" dirty="0" sz="1600" lang="zh-CN">
                <a:solidFill>
                  <a:schemeClr val="tx1">
                    <a:lumMod val="85000"/>
                    <a:lumOff val="15000"/>
                  </a:schemeClr>
                </a:solidFill>
                <a:latin typeface="Century Gothic" panose="020B0502020202020204" pitchFamily="34" charset="0"/>
                <a:cs typeface="Aharoni" panose="02010803020104030203" pitchFamily="2" charset="-79"/>
              </a:rPr>
              <a:t>以商科教育为核心</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是指我们人才培养的出发点和终极目标是商科教育</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是培养学生成为商业管理人才，我们将现行的创新创业教育和商科教商整合</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嵌入经典创业案例分析，以项目制的教学方式</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在指导学生策划、酝酿、讨论项目的过程中</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培养学生的创新精神、管理能力、商科思维等。并且我们将助力学生人格塑造和价值观形成</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培养既懂信息产业技术知识</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又有管理技能、领导素质的复合人才。</a:t>
            </a:r>
            <a:endParaRPr baseline="0" cap="none" dirty="0" sz="16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grpSp>
        <p:nvGrpSpPr>
          <p:cNvPr id="83" name="组合 14"/>
          <p:cNvGrpSpPr/>
          <p:nvPr/>
        </p:nvGrpSpPr>
        <p:grpSpPr>
          <a:xfrm>
            <a:off x="265187" y="189347"/>
            <a:ext cx="2904230" cy="523734"/>
            <a:chOff x="4892233" y="235506"/>
            <a:chExt cx="2904230" cy="523734"/>
          </a:xfrm>
        </p:grpSpPr>
        <p:sp>
          <p:nvSpPr>
            <p:cNvPr id="1048694" name="文本框 15"/>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四位一体培养体系</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95" name="矩形 16"/>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63" name="图片 3"/>
          <p:cNvPicPr>
            <a:picLocks noChangeAspect="1"/>
          </p:cNvPicPr>
          <p:nvPr/>
        </p:nvPicPr>
        <p:blipFill>
          <a:blip xmlns:r="http://schemas.openxmlformats.org/officeDocument/2006/relationships" r:embed="rId1"/>
          <a:stretch>
            <a:fillRect/>
          </a:stretch>
        </p:blipFill>
        <p:spPr>
          <a:xfrm>
            <a:off x="342937" y="2614305"/>
            <a:ext cx="6284970" cy="4173220"/>
          </a:xfrm>
          <a:prstGeom prst="rect"/>
        </p:spPr>
      </p:pic>
      <p:sp>
        <p:nvSpPr>
          <p:cNvPr id="1048696" name="矩形 4"/>
          <p:cNvSpPr/>
          <p:nvPr/>
        </p:nvSpPr>
        <p:spPr>
          <a:xfrm>
            <a:off x="111445" y="930094"/>
            <a:ext cx="8153246" cy="1467197"/>
          </a:xfrm>
          <a:prstGeom prst="rect"/>
          <a:noFill/>
        </p:spPr>
        <p:txBody>
          <a:bodyPr bIns="45720" lIns="91440" rIns="91440" tIns="45720" wrap="square">
            <a:spAutoFit/>
          </a:bodyPr>
          <a:p>
            <a:pPr>
              <a:lnSpc>
                <a:spcPct val="200000"/>
              </a:lnSpc>
            </a:pPr>
            <a:r>
              <a:rPr altLang="en-US" dirty="0" sz="24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企业家思维：组织行为学</a:t>
            </a:r>
            <a:r>
              <a:rPr altLang="zh-CN" dirty="0" sz="2400" lang="en-US">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a:t>
            </a:r>
            <a:r>
              <a:rPr altLang="en-US" dirty="0" sz="24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企业投融资管理</a:t>
            </a:r>
            <a:r>
              <a:rPr altLang="zh-CN" dirty="0" sz="2400" lang="en-US">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a:t>
            </a:r>
            <a:r>
              <a:rPr altLang="en-US" dirty="0" sz="24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现代</a:t>
            </a:r>
            <a:endParaRPr altLang="zh-CN" dirty="0" sz="2400" lang="en-US">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endParaRPr>
          </a:p>
          <a:p>
            <a:pPr>
              <a:lnSpc>
                <a:spcPct val="200000"/>
              </a:lnSpc>
            </a:pPr>
            <a:r>
              <a:rPr altLang="en-US" dirty="0" sz="24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广告学</a:t>
            </a:r>
            <a:r>
              <a:rPr altLang="zh-CN" dirty="0" sz="2400" lang="en-US">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a:t>
            </a:r>
            <a:r>
              <a:rPr altLang="en-US" dirty="0" sz="24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人力资源管理</a:t>
            </a:r>
            <a:r>
              <a:rPr altLang="zh-CN" dirty="0" sz="2400" lang="en-US">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a:t>
            </a:r>
            <a:r>
              <a:rPr altLang="en-US" dirty="0" sz="24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财务管理</a:t>
            </a:r>
            <a:r>
              <a:rPr altLang="zh-CN" dirty="0" sz="2400" lang="en-US">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a:t>
            </a:r>
            <a:r>
              <a:rPr altLang="en-US" dirty="0" sz="24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市场营销学</a:t>
            </a:r>
            <a:r>
              <a:rPr altLang="zh-CN" dirty="0" sz="2400" lang="en-US">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a:t>
            </a:r>
            <a:r>
              <a:rPr altLang="en-US" dirty="0" sz="24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管理学</a:t>
            </a:r>
            <a:endParaRPr altLang="en-US" dirty="0" sz="24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endParaRPr>
          </a:p>
        </p:txBody>
      </p:sp>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 presetSubtype="2">
                                  <p:stCondLst>
                                    <p:cond delay="0"/>
                                  </p:stCondLst>
                                  <p:childTnLst>
                                    <p:set>
                                      <p:cBhvr>
                                        <p:cTn dur="1" fill="hold" id="6">
                                          <p:stCondLst>
                                            <p:cond delay="0"/>
                                          </p:stCondLst>
                                        </p:cTn>
                                        <p:tgtEl>
                                          <p:spTgt spid="1048691"/>
                                        </p:tgtEl>
                                        <p:attrNameLst>
                                          <p:attrName>style.visibility</p:attrName>
                                        </p:attrNameLst>
                                      </p:cBhvr>
                                      <p:to>
                                        <p:strVal val="visible"/>
                                      </p:to>
                                    </p:set>
                                    <p:anim calcmode="lin" valueType="num">
                                      <p:cBhvr additive="base">
                                        <p:cTn dur="500" fill="hold" id="7"/>
                                        <p:tgtEl>
                                          <p:spTgt spid="1048691"/>
                                        </p:tgtEl>
                                        <p:attrNameLst>
                                          <p:attrName>ppt_x</p:attrName>
                                        </p:attrNameLst>
                                      </p:cBhvr>
                                      <p:tavLst>
                                        <p:tav tm="0">
                                          <p:val>
                                            <p:strVal val="1+#ppt_w/2"/>
                                          </p:val>
                                        </p:tav>
                                        <p:tav tm="100000">
                                          <p:val>
                                            <p:strVal val="#ppt_x"/>
                                          </p:val>
                                        </p:tav>
                                      </p:tavLst>
                                    </p:anim>
                                    <p:anim calcmode="lin" valueType="num">
                                      <p:cBhvr additive="base">
                                        <p:cTn dur="500" fill="hold" id="8"/>
                                        <p:tgtEl>
                                          <p:spTgt spid="1048691"/>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Ph="1" nodeType="clickEffect" presetClass="entr" presetID="42" presetSubtype="0">
                                  <p:stCondLst>
                                    <p:cond delay="0"/>
                                  </p:stCondLst>
                                  <p:endCondLst>
                                    <p:cond evt="begin" delay="0">
                                      <p:tn val="11"/>
                                    </p:cond>
                                  </p:endCondLst>
                                  <p:childTnLst>
                                    <p:set>
                                      <p:cBhvr>
                                        <p:cTn dur="1" fill="hold" id="12">
                                          <p:stCondLst>
                                            <p:cond delay="0"/>
                                          </p:stCondLst>
                                        </p:cTn>
                                        <p:tgtEl>
                                          <p:spTgt spid="1048692"/>
                                        </p:tgtEl>
                                        <p:attrNameLst>
                                          <p:attrName>style.visibility</p:attrName>
                                        </p:attrNameLst>
                                      </p:cBhvr>
                                      <p:to>
                                        <p:strVal val="visible"/>
                                      </p:to>
                                    </p:set>
                                    <p:animEffect transition="in" filter="fade">
                                      <p:cBhvr>
                                        <p:cTn dur="1000" id="13"/>
                                        <p:tgtEl>
                                          <p:spTgt spid="1048692"/>
                                        </p:tgtEl>
                                      </p:cBhvr>
                                    </p:animEffect>
                                    <p:anim calcmode="lin" valueType="num">
                                      <p:cBhvr>
                                        <p:cTn dur="1000" fill="hold" id="14"/>
                                        <p:tgtEl>
                                          <p:spTgt spid="1048692"/>
                                        </p:tgtEl>
                                        <p:attrNameLst>
                                          <p:attrName>ppt_x</p:attrName>
                                        </p:attrNameLst>
                                      </p:cBhvr>
                                      <p:tavLst>
                                        <p:tav tm="0">
                                          <p:val>
                                            <p:strVal val="#ppt_x"/>
                                          </p:val>
                                        </p:tav>
                                        <p:tav tm="100000">
                                          <p:val>
                                            <p:strVal val="#ppt_x"/>
                                          </p:val>
                                        </p:tav>
                                      </p:tavLst>
                                    </p:anim>
                                    <p:anim calcmode="lin" valueType="num">
                                      <p:cBhvr>
                                        <p:cTn dur="1000" fill="hold" id="15"/>
                                        <p:tgtEl>
                                          <p:spTgt spid="1048692"/>
                                        </p:tgtEl>
                                        <p:attrNameLst>
                                          <p:attrName>ppt_y</p:attrName>
                                        </p:attrNameLst>
                                      </p:cBhvr>
                                      <p:tavLst>
                                        <p:tav tm="0">
                                          <p:val>
                                            <p:strVal val="#ppt_y+.1"/>
                                          </p:val>
                                        </p:tav>
                                        <p:tav tm="100000">
                                          <p:val>
                                            <p:strVal val="#ppt_y"/>
                                          </p:val>
                                        </p:tav>
                                      </p:tavLst>
                                    </p:anim>
                                  </p:childTnLst>
                                </p:cTn>
                              </p:par>
                              <p:par>
                                <p:cTn fill="hold" grpId="0" id="16" nodeType="withEffect" presetClass="entr" presetID="42" presetSubtype="0">
                                  <p:stCondLst>
                                    <p:cond delay="0"/>
                                  </p:stCondLst>
                                  <p:childTnLst>
                                    <p:set>
                                      <p:cBhvr>
                                        <p:cTn dur="1" fill="hold" id="17">
                                          <p:stCondLst>
                                            <p:cond delay="0"/>
                                          </p:stCondLst>
                                        </p:cTn>
                                        <p:tgtEl>
                                          <p:spTgt spid="1048693"/>
                                        </p:tgtEl>
                                        <p:attrNameLst>
                                          <p:attrName>style.visibility</p:attrName>
                                        </p:attrNameLst>
                                      </p:cBhvr>
                                      <p:to>
                                        <p:strVal val="visible"/>
                                      </p:to>
                                    </p:set>
                                    <p:animEffect transition="in" filter="fade">
                                      <p:cBhvr>
                                        <p:cTn dur="1000" id="18"/>
                                        <p:tgtEl>
                                          <p:spTgt spid="1048693"/>
                                        </p:tgtEl>
                                      </p:cBhvr>
                                    </p:animEffect>
                                    <p:anim calcmode="lin" valueType="num">
                                      <p:cBhvr>
                                        <p:cTn dur="1000" fill="hold" id="19"/>
                                        <p:tgtEl>
                                          <p:spTgt spid="1048693"/>
                                        </p:tgtEl>
                                        <p:attrNameLst>
                                          <p:attrName>ppt_x</p:attrName>
                                        </p:attrNameLst>
                                      </p:cBhvr>
                                      <p:tavLst>
                                        <p:tav tm="0">
                                          <p:val>
                                            <p:strVal val="#ppt_x"/>
                                          </p:val>
                                        </p:tav>
                                        <p:tav tm="100000">
                                          <p:val>
                                            <p:strVal val="#ppt_x"/>
                                          </p:val>
                                        </p:tav>
                                      </p:tavLst>
                                    </p:anim>
                                    <p:anim calcmode="lin" valueType="num">
                                      <p:cBhvr>
                                        <p:cTn dur="1000" fill="hold" id="20"/>
                                        <p:tgtEl>
                                          <p:spTgt spid="10486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1" grpId="0" animBg="1"/>
      <p:bldP spid="1048692" grpId="0"/>
      <p:bldP spid="104869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pic>
        <p:nvPicPr>
          <p:cNvPr id="2097164" name="图片 12"/>
          <p:cNvPicPr>
            <a:picLocks noChangeAspect="1"/>
          </p:cNvPicPr>
          <p:nvPr/>
        </p:nvPicPr>
        <p:blipFill>
          <a:blip xmlns:r="http://schemas.openxmlformats.org/officeDocument/2006/relationships" r:embed="rId1"/>
          <a:stretch>
            <a:fillRect/>
          </a:stretch>
        </p:blipFill>
        <p:spPr>
          <a:xfrm>
            <a:off x="0" y="420179"/>
            <a:ext cx="12126247" cy="6396361"/>
          </a:xfrm>
          <a:prstGeom prst="rect"/>
        </p:spPr>
      </p:pic>
      <p:sp>
        <p:nvSpPr>
          <p:cNvPr id="1048700" name="矩形 1"/>
          <p:cNvSpPr/>
          <p:nvPr/>
        </p:nvSpPr>
        <p:spPr>
          <a:xfrm>
            <a:off x="734948" y="667362"/>
            <a:ext cx="7050405" cy="5971921"/>
          </a:xfrm>
          <a:prstGeom prst="rect"/>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01" name="Shape 2859"/>
          <p:cNvSpPr/>
          <p:nvPr/>
        </p:nvSpPr>
        <p:spPr>
          <a:xfrm>
            <a:off x="1084402" y="935192"/>
            <a:ext cx="469424" cy="470761"/>
          </a:xfrm>
          <a:custGeom>
            <a:av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02" name="文本框 7"/>
          <p:cNvSpPr txBox="1"/>
          <p:nvPr/>
        </p:nvSpPr>
        <p:spPr>
          <a:xfrm>
            <a:off x="1720151" y="944288"/>
            <a:ext cx="2609093"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通识教育</a:t>
            </a:r>
            <a:endPar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03" name="TextBox 29"/>
          <p:cNvSpPr txBox="1"/>
          <p:nvPr/>
        </p:nvSpPr>
        <p:spPr>
          <a:xfrm>
            <a:off x="1683766" y="1365819"/>
            <a:ext cx="5344243" cy="1753942"/>
          </a:xfrm>
          <a:prstGeom prst="rect"/>
          <a:noFill/>
        </p:spPr>
        <p:txBody>
          <a:bodyPr wrap="square">
            <a:spAutoFit/>
          </a:bodyPr>
          <a:p>
            <a:pPr defTabSz="457200" lvl="0">
              <a:lnSpc>
                <a:spcPct val="200000"/>
              </a:lnSpc>
            </a:pPr>
            <a:r>
              <a:rPr altLang="en-US" dirty="0" sz="1400" lang="zh-CN">
                <a:solidFill>
                  <a:schemeClr val="tx1">
                    <a:lumMod val="85000"/>
                    <a:lumOff val="15000"/>
                  </a:schemeClr>
                </a:solidFill>
                <a:latin typeface="Century Gothic" panose="020B0502020202020204" pitchFamily="34" charset="0"/>
                <a:ea typeface="Montserrat Light" charset="0"/>
                <a:cs typeface="Montserrat Light" charset="0"/>
              </a:rPr>
              <a:t>学校大力推进通识教育改革的目的</a:t>
            </a:r>
            <a:r>
              <a:rPr altLang="zh-CN" dirty="0" sz="14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400" lang="zh-CN">
                <a:solidFill>
                  <a:schemeClr val="tx1">
                    <a:lumMod val="85000"/>
                    <a:lumOff val="15000"/>
                  </a:schemeClr>
                </a:solidFill>
                <a:latin typeface="Century Gothic" panose="020B0502020202020204" pitchFamily="34" charset="0"/>
                <a:ea typeface="Montserrat Light" charset="0"/>
                <a:cs typeface="Montserrat Light" charset="0"/>
              </a:rPr>
              <a:t>就是为了打破学科壁垒</a:t>
            </a:r>
            <a:r>
              <a:rPr altLang="zh-CN" dirty="0" sz="14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400" lang="zh-CN">
                <a:solidFill>
                  <a:schemeClr val="tx1">
                    <a:lumMod val="85000"/>
                    <a:lumOff val="15000"/>
                  </a:schemeClr>
                </a:solidFill>
                <a:latin typeface="Century Gothic" panose="020B0502020202020204" pitchFamily="34" charset="0"/>
                <a:ea typeface="Montserrat Light" charset="0"/>
                <a:cs typeface="Montserrat Light" charset="0"/>
              </a:rPr>
              <a:t>实现知识的融会贯通</a:t>
            </a:r>
            <a:r>
              <a:rPr altLang="zh-CN" dirty="0" sz="14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400" lang="zh-CN">
                <a:solidFill>
                  <a:schemeClr val="tx1">
                    <a:lumMod val="85000"/>
                    <a:lumOff val="15000"/>
                  </a:schemeClr>
                </a:solidFill>
                <a:latin typeface="Century Gothic" panose="020B0502020202020204" pitchFamily="34" charset="0"/>
                <a:ea typeface="Montserrat Light" charset="0"/>
                <a:cs typeface="Montserrat Light" charset="0"/>
              </a:rPr>
              <a:t>在专业教育之外</a:t>
            </a:r>
            <a:r>
              <a:rPr altLang="zh-CN" dirty="0" sz="14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400" lang="zh-CN">
                <a:solidFill>
                  <a:schemeClr val="tx1">
                    <a:lumMod val="85000"/>
                    <a:lumOff val="15000"/>
                  </a:schemeClr>
                </a:solidFill>
                <a:latin typeface="Century Gothic" panose="020B0502020202020204" pitchFamily="34" charset="0"/>
                <a:ea typeface="Montserrat Light" charset="0"/>
                <a:cs typeface="Montserrat Light" charset="0"/>
              </a:rPr>
              <a:t>注重培养学生的兴趣。打破传统专业的硬性划分</a:t>
            </a:r>
            <a:r>
              <a:rPr altLang="zh-CN" dirty="0" sz="14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400" lang="zh-CN">
                <a:solidFill>
                  <a:schemeClr val="tx1">
                    <a:lumMod val="85000"/>
                    <a:lumOff val="15000"/>
                  </a:schemeClr>
                </a:solidFill>
                <a:latin typeface="Century Gothic" panose="020B0502020202020204" pitchFamily="34" charset="0"/>
                <a:ea typeface="Montserrat Light" charset="0"/>
                <a:cs typeface="Montserrat Light" charset="0"/>
              </a:rPr>
              <a:t>提供多样的课程选择</a:t>
            </a:r>
            <a:r>
              <a:rPr altLang="zh-CN" dirty="0" sz="14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400" lang="zh-CN">
                <a:solidFill>
                  <a:schemeClr val="tx1">
                    <a:lumMod val="85000"/>
                    <a:lumOff val="15000"/>
                  </a:schemeClr>
                </a:solidFill>
                <a:latin typeface="Century Gothic" panose="020B0502020202020204" pitchFamily="34" charset="0"/>
                <a:ea typeface="Montserrat Light" charset="0"/>
                <a:cs typeface="Montserrat Light" charset="0"/>
              </a:rPr>
              <a:t>助你独立思考</a:t>
            </a:r>
            <a:r>
              <a:rPr altLang="zh-CN" dirty="0" sz="14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400" lang="zh-CN">
                <a:solidFill>
                  <a:schemeClr val="tx1">
                    <a:lumMod val="85000"/>
                    <a:lumOff val="15000"/>
                  </a:schemeClr>
                </a:solidFill>
                <a:latin typeface="Century Gothic" panose="020B0502020202020204" pitchFamily="34" charset="0"/>
                <a:ea typeface="Montserrat Light" charset="0"/>
                <a:cs typeface="Montserrat Light" charset="0"/>
              </a:rPr>
              <a:t>拓展视野</a:t>
            </a:r>
            <a:r>
              <a:rPr altLang="zh-CN" dirty="0" sz="14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400" lang="zh-CN">
                <a:solidFill>
                  <a:schemeClr val="tx1">
                    <a:lumMod val="85000"/>
                    <a:lumOff val="15000"/>
                  </a:schemeClr>
                </a:solidFill>
                <a:latin typeface="Century Gothic" panose="020B0502020202020204" pitchFamily="34" charset="0"/>
                <a:ea typeface="Montserrat Light" charset="0"/>
                <a:cs typeface="Montserrat Light" charset="0"/>
              </a:rPr>
              <a:t>提高综台素质</a:t>
            </a:r>
            <a:r>
              <a:rPr altLang="zh-CN" dirty="0" sz="14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400" lang="zh-CN">
                <a:solidFill>
                  <a:schemeClr val="tx1">
                    <a:lumMod val="85000"/>
                    <a:lumOff val="15000"/>
                  </a:schemeClr>
                </a:solidFill>
                <a:latin typeface="Century Gothic" panose="020B0502020202020204" pitchFamily="34" charset="0"/>
                <a:ea typeface="Montserrat Light" charset="0"/>
                <a:cs typeface="Montserrat Light" charset="0"/>
              </a:rPr>
              <a:t>成为“完整的人”。</a:t>
            </a:r>
            <a:endParaRPr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704" name="Shape 2860"/>
          <p:cNvSpPr/>
          <p:nvPr/>
        </p:nvSpPr>
        <p:spPr>
          <a:xfrm>
            <a:off x="1319114" y="3772173"/>
            <a:ext cx="470761" cy="470761"/>
          </a:xfrm>
          <a:custGeom>
            <a:av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05" name="文本框 10"/>
          <p:cNvSpPr txBox="1"/>
          <p:nvPr/>
        </p:nvSpPr>
        <p:spPr>
          <a:xfrm>
            <a:off x="1930585" y="3781269"/>
            <a:ext cx="2609093"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专业教育</a:t>
            </a:r>
            <a:endPar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06" name="TextBox 29"/>
          <p:cNvSpPr txBox="1"/>
          <p:nvPr/>
        </p:nvSpPr>
        <p:spPr>
          <a:xfrm>
            <a:off x="1588030" y="4197936"/>
            <a:ext cx="5344243" cy="1754391"/>
          </a:xfrm>
          <a:prstGeom prst="rect"/>
          <a:noFill/>
        </p:spPr>
        <p:txBody>
          <a:bodyPr wrap="square">
            <a:spAutoFit/>
          </a:bodyPr>
          <a:p>
            <a:pPr defTabSz="457200" lvl="0">
              <a:lnSpc>
                <a:spcPct val="200000"/>
              </a:lnSpc>
            </a:pP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不是“满堂灌”</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而是校融企业、课融实践的完美结合</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不仅培养你的专业知识</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更锻炼实践能力</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使你能胜任专业工作</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有效完成任务。加强专业建设，加强课程、教学研究，促进产学融合。注重实践与理论知识相结合，杜绝纸上谈兵</a:t>
            </a:r>
            <a:endParaRPr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grpSp>
        <p:nvGrpSpPr>
          <p:cNvPr id="87" name="组合 16"/>
          <p:cNvGrpSpPr/>
          <p:nvPr/>
        </p:nvGrpSpPr>
        <p:grpSpPr>
          <a:xfrm>
            <a:off x="265187" y="189347"/>
            <a:ext cx="2904230" cy="523734"/>
            <a:chOff x="4892233" y="235506"/>
            <a:chExt cx="2904230" cy="523734"/>
          </a:xfrm>
        </p:grpSpPr>
        <p:sp>
          <p:nvSpPr>
            <p:cNvPr id="1048707" name="文本框 17"/>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四位一体培养体系</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08" name="矩形 18"/>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048701"/>
                                        </p:tgtEl>
                                        <p:attrNameLst>
                                          <p:attrName>style.visibility</p:attrName>
                                        </p:attrNameLst>
                                      </p:cBhvr>
                                      <p:to>
                                        <p:strVal val="visible"/>
                                      </p:to>
                                    </p:set>
                                    <p:anim calcmode="lin" valueType="num">
                                      <p:cBhvr additive="base">
                                        <p:cTn dur="500" fill="hold" id="7"/>
                                        <p:tgtEl>
                                          <p:spTgt spid="1048701"/>
                                        </p:tgtEl>
                                        <p:attrNameLst>
                                          <p:attrName>ppt_x</p:attrName>
                                        </p:attrNameLst>
                                      </p:cBhvr>
                                      <p:tavLst>
                                        <p:tav tm="0">
                                          <p:val>
                                            <p:strVal val="0-#ppt_w/2"/>
                                          </p:val>
                                        </p:tav>
                                        <p:tav tm="100000">
                                          <p:val>
                                            <p:strVal val="#ppt_x"/>
                                          </p:val>
                                        </p:tav>
                                      </p:tavLst>
                                    </p:anim>
                                    <p:anim calcmode="lin" valueType="num">
                                      <p:cBhvr additive="base">
                                        <p:cTn dur="500" fill="hold" id="8"/>
                                        <p:tgtEl>
                                          <p:spTgt spid="1048701"/>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2" presetSubtype="8">
                                  <p:stCondLst>
                                    <p:cond delay="0"/>
                                  </p:stCondLst>
                                  <p:childTnLst>
                                    <p:set>
                                      <p:cBhvr>
                                        <p:cTn dur="1" fill="hold" id="12">
                                          <p:stCondLst>
                                            <p:cond delay="0"/>
                                          </p:stCondLst>
                                        </p:cTn>
                                        <p:tgtEl>
                                          <p:spTgt spid="1048702"/>
                                        </p:tgtEl>
                                        <p:attrNameLst>
                                          <p:attrName>style.visibility</p:attrName>
                                        </p:attrNameLst>
                                      </p:cBhvr>
                                      <p:to>
                                        <p:strVal val="visible"/>
                                      </p:to>
                                    </p:set>
                                    <p:animEffect transition="in" filter="wipe(left)">
                                      <p:cBhvr>
                                        <p:cTn dur="500" id="13"/>
                                        <p:tgtEl>
                                          <p:spTgt spid="1048702"/>
                                        </p:tgtEl>
                                      </p:cBhvr>
                                    </p:animEffect>
                                  </p:childTnLst>
                                </p:cTn>
                              </p:par>
                              <p:par>
                                <p:cTn fill="hold" grpId="0" id="14" nodeType="withEffect" presetClass="entr" presetID="2" presetSubtype="8">
                                  <p:stCondLst>
                                    <p:cond delay="0"/>
                                  </p:stCondLst>
                                  <p:childTnLst>
                                    <p:set>
                                      <p:cBhvr>
                                        <p:cTn dur="1" fill="hold" id="15">
                                          <p:stCondLst>
                                            <p:cond delay="0"/>
                                          </p:stCondLst>
                                        </p:cTn>
                                        <p:tgtEl>
                                          <p:spTgt spid="1048704"/>
                                        </p:tgtEl>
                                        <p:attrNameLst>
                                          <p:attrName>style.visibility</p:attrName>
                                        </p:attrNameLst>
                                      </p:cBhvr>
                                      <p:to>
                                        <p:strVal val="visible"/>
                                      </p:to>
                                    </p:set>
                                    <p:anim calcmode="lin" valueType="num">
                                      <p:cBhvr additive="base">
                                        <p:cTn dur="500" fill="hold" id="16"/>
                                        <p:tgtEl>
                                          <p:spTgt spid="1048704"/>
                                        </p:tgtEl>
                                        <p:attrNameLst>
                                          <p:attrName>ppt_x</p:attrName>
                                        </p:attrNameLst>
                                      </p:cBhvr>
                                      <p:tavLst>
                                        <p:tav tm="0">
                                          <p:val>
                                            <p:strVal val="0-#ppt_w/2"/>
                                          </p:val>
                                        </p:tav>
                                        <p:tav tm="100000">
                                          <p:val>
                                            <p:strVal val="#ppt_x"/>
                                          </p:val>
                                        </p:tav>
                                      </p:tavLst>
                                    </p:anim>
                                    <p:anim calcmode="lin" valueType="num">
                                      <p:cBhvr additive="base">
                                        <p:cTn dur="500" fill="hold" id="17"/>
                                        <p:tgtEl>
                                          <p:spTgt spid="1048704"/>
                                        </p:tgtEl>
                                        <p:attrNameLst>
                                          <p:attrName>ppt_y</p:attrName>
                                        </p:attrNameLst>
                                      </p:cBhvr>
                                      <p:tavLst>
                                        <p:tav tm="0">
                                          <p:val>
                                            <p:strVal val="#ppt_y"/>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8">
                                  <p:stCondLst>
                                    <p:cond delay="0"/>
                                  </p:stCondLst>
                                  <p:childTnLst>
                                    <p:set>
                                      <p:cBhvr>
                                        <p:cTn dur="1" fill="hold" id="21">
                                          <p:stCondLst>
                                            <p:cond delay="0"/>
                                          </p:stCondLst>
                                        </p:cTn>
                                        <p:tgtEl>
                                          <p:spTgt spid="1048705"/>
                                        </p:tgtEl>
                                        <p:attrNameLst>
                                          <p:attrName>style.visibility</p:attrName>
                                        </p:attrNameLst>
                                      </p:cBhvr>
                                      <p:to>
                                        <p:strVal val="visible"/>
                                      </p:to>
                                    </p:set>
                                    <p:animEffect transition="in" filter="wipe(left)">
                                      <p:cBhvr>
                                        <p:cTn dur="500" id="22"/>
                                        <p:tgtEl>
                                          <p:spTgt spid="1048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1" grpId="0" animBg="1"/>
      <p:bldP spid="1048702" grpId="0"/>
      <p:bldP spid="1048704" grpId="0" animBg="1"/>
      <p:bldP spid="104870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712" name="矩形 2"/>
          <p:cNvSpPr/>
          <p:nvPr/>
        </p:nvSpPr>
        <p:spPr>
          <a:xfrm>
            <a:off x="0" y="3335655"/>
            <a:ext cx="12192000" cy="352234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713" name="TextBox 29"/>
          <p:cNvSpPr txBox="1"/>
          <p:nvPr/>
        </p:nvSpPr>
        <p:spPr>
          <a:xfrm>
            <a:off x="522876" y="3690637"/>
            <a:ext cx="4704580" cy="1322070"/>
          </a:xfrm>
          <a:prstGeom prst="rect"/>
          <a:noFill/>
        </p:spPr>
        <p:txBody>
          <a:bodyPr wrap="square">
            <a:spAutoFit/>
          </a:bodyPr>
          <a:p>
            <a:pPr algn="l" defTabSz="457200" eaLnBrk="1" fontAlgn="auto" hangingPunct="1" indent="0" latinLnBrk="0" lvl="0" marL="0" marR="0" rtl="0">
              <a:spcBef>
                <a:spcPts val="0"/>
              </a:spcBef>
              <a:spcAft>
                <a:spcPts val="0"/>
              </a:spcAft>
              <a:buClrTx/>
              <a:buSzTx/>
              <a:buFontTx/>
              <a:buNone/>
            </a:pPr>
            <a:r>
              <a:rPr baseline="0" b="1" cap="none" dirty="0" sz="8000" i="0" kern="1200" kumimoji="0" lang="en-US" noProof="0" normalizeH="0" spc="0" strike="noStrike" u="none">
                <a:ln>
                  <a:noFill/>
                </a:ln>
                <a:solidFill>
                  <a:schemeClr val="tx1"/>
                </a:solidFill>
                <a:effectLst/>
                <a:uLnTx/>
                <a:uFillTx/>
                <a:latin typeface="Century Gothic" panose="020B0502020202020204" pitchFamily="34" charset="0"/>
                <a:ea typeface="Montserrat Light" charset="0"/>
                <a:cs typeface="Montserrat Light" charset="0"/>
              </a:rPr>
              <a:t>PART 03</a:t>
            </a:r>
            <a:endParaRPr baseline="0" b="1" cap="none" dirty="0" sz="8000" i="0" kern="1200" kumimoji="0" lang="en-US" noProof="0" normalizeH="0" spc="0" strike="noStrike" u="none">
              <a:ln>
                <a:noFill/>
              </a:ln>
              <a:solidFill>
                <a:schemeClr val="tx1"/>
              </a:solidFill>
              <a:effectLst/>
              <a:uLnTx/>
              <a:uFillTx/>
              <a:latin typeface="Century Gothic" panose="020B0502020202020204" pitchFamily="34" charset="0"/>
              <a:ea typeface="Montserrat Light" charset="0"/>
              <a:cs typeface="Montserrat Light" charset="0"/>
            </a:endParaRPr>
          </a:p>
        </p:txBody>
      </p:sp>
      <p:sp>
        <p:nvSpPr>
          <p:cNvPr id="1048714" name="矩形 3"/>
          <p:cNvSpPr/>
          <p:nvPr/>
        </p:nvSpPr>
        <p:spPr>
          <a:xfrm>
            <a:off x="522876" y="4875577"/>
            <a:ext cx="5013499" cy="382669"/>
          </a:xfrm>
          <a:prstGeom prst="rect"/>
        </p:spPr>
        <p:txBody>
          <a:bodyPr wrap="square">
            <a:spAutoFit/>
          </a:bodyPr>
          <a:p>
            <a:pPr>
              <a:lnSpc>
                <a:spcPct val="150000"/>
              </a:lnSpc>
            </a:pPr>
            <a:endParaRPr altLang="zh-CN" dirty="0" sz="1400" lang="en-US">
              <a:solidFill>
                <a:schemeClr val="tx1"/>
              </a:solidFill>
              <a:latin typeface="+mn-ea"/>
            </a:endParaRPr>
          </a:p>
        </p:txBody>
      </p:sp>
      <p:sp>
        <p:nvSpPr>
          <p:cNvPr id="1048715" name="矩形: 圆角 23"/>
          <p:cNvSpPr/>
          <p:nvPr/>
        </p:nvSpPr>
        <p:spPr>
          <a:xfrm>
            <a:off x="927100" y="5615099"/>
            <a:ext cx="2719705" cy="39497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a:r>
              <a:rPr altLang="zh-CN" b="1" dirty="0" sz="2000" lang="en-US">
                <a:solidFill>
                  <a:schemeClr val="bg1"/>
                </a:solidFill>
                <a:latin typeface="微软雅黑" panose="020B0503020204020204" pitchFamily="34" charset="-122"/>
                <a:ea typeface="微软雅黑" panose="020B0503020204020204" pitchFamily="34" charset="-122"/>
                <a:sym typeface="+mn-ea"/>
              </a:rPr>
              <a:t>School Campus</a:t>
            </a:r>
            <a:endParaRPr altLang="en-US" baseline="0" b="0" cap="none" dirty="0"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716" name="文本框 7"/>
          <p:cNvSpPr txBox="1"/>
          <p:nvPr/>
        </p:nvSpPr>
        <p:spPr>
          <a:xfrm>
            <a:off x="7293610" y="4761865"/>
            <a:ext cx="4316730" cy="922020"/>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1" cap="none" dirty="0" sz="5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书院制教育</a:t>
            </a:r>
            <a:endParaRPr altLang="en-US" baseline="0" b="1" cap="none" dirty="0" sz="5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pic>
        <p:nvPicPr>
          <p:cNvPr id="2097165" name="图片 8"/>
          <p:cNvPicPr>
            <a:picLocks noChangeAspect="1"/>
          </p:cNvPicPr>
          <p:nvPr/>
        </p:nvPicPr>
        <p:blipFill>
          <a:blip xmlns:r="http://schemas.openxmlformats.org/officeDocument/2006/relationships" r:embed="rId1"/>
          <a:stretch>
            <a:fillRect/>
          </a:stretch>
        </p:blipFill>
        <p:spPr>
          <a:xfrm>
            <a:off x="0" y="0"/>
            <a:ext cx="12192000" cy="3371215"/>
          </a:xfrm>
          <a:prstGeom prst="rect"/>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048713"/>
                                        </p:tgtEl>
                                        <p:attrNameLst>
                                          <p:attrName>style.visibility</p:attrName>
                                        </p:attrNameLst>
                                      </p:cBhvr>
                                      <p:to>
                                        <p:strVal val="visible"/>
                                      </p:to>
                                    </p:set>
                                    <p:anim calcmode="lin" valueType="num">
                                      <p:cBhvr>
                                        <p:cTn dur="500" fill="hold" id="7"/>
                                        <p:tgtEl>
                                          <p:spTgt spid="1048713"/>
                                        </p:tgtEl>
                                        <p:attrNameLst>
                                          <p:attrName>ppt_w</p:attrName>
                                        </p:attrNameLst>
                                      </p:cBhvr>
                                      <p:tavLst>
                                        <p:tav tm="0">
                                          <p:val>
                                            <p:fltVal val="0.0"/>
                                          </p:val>
                                        </p:tav>
                                        <p:tav tm="100000">
                                          <p:val>
                                            <p:strVal val="#ppt_w"/>
                                          </p:val>
                                        </p:tav>
                                      </p:tavLst>
                                    </p:anim>
                                    <p:anim calcmode="lin" valueType="num">
                                      <p:cBhvr>
                                        <p:cTn dur="500" fill="hold" id="8"/>
                                        <p:tgtEl>
                                          <p:spTgt spid="1048713"/>
                                        </p:tgtEl>
                                        <p:attrNameLst>
                                          <p:attrName>ppt_h</p:attrName>
                                        </p:attrNameLst>
                                      </p:cBhvr>
                                      <p:tavLst>
                                        <p:tav tm="0">
                                          <p:val>
                                            <p:fltVal val="0.0"/>
                                          </p:val>
                                        </p:tav>
                                        <p:tav tm="100000">
                                          <p:val>
                                            <p:strVal val="#ppt_h"/>
                                          </p:val>
                                        </p:tav>
                                      </p:tavLst>
                                    </p:anim>
                                    <p:animEffect transition="in" filter="fade">
                                      <p:cBhvr>
                                        <p:cTn dur="500" id="9"/>
                                        <p:tgtEl>
                                          <p:spTgt spid="104871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22" presetSubtype="8">
                                  <p:stCondLst>
                                    <p:cond delay="0"/>
                                  </p:stCondLst>
                                  <p:childTnLst>
                                    <p:set>
                                      <p:cBhvr>
                                        <p:cTn dur="1" fill="hold" id="13">
                                          <p:stCondLst>
                                            <p:cond delay="0"/>
                                          </p:stCondLst>
                                        </p:cTn>
                                        <p:tgtEl>
                                          <p:spTgt spid="1048716"/>
                                        </p:tgtEl>
                                        <p:attrNameLst>
                                          <p:attrName>style.visibility</p:attrName>
                                        </p:attrNameLst>
                                      </p:cBhvr>
                                      <p:to>
                                        <p:strVal val="visible"/>
                                      </p:to>
                                    </p:set>
                                    <p:animEffect transition="in" filter="wipe(left)">
                                      <p:cBhvr>
                                        <p:cTn dur="500" id="14"/>
                                        <p:tgtEl>
                                          <p:spTgt spid="104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3" grpId="0"/>
      <p:bldP spid="10487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720" name="矩形 5"/>
          <p:cNvSpPr/>
          <p:nvPr/>
        </p:nvSpPr>
        <p:spPr>
          <a:xfrm>
            <a:off x="1486485" y="2601428"/>
            <a:ext cx="1410876" cy="1613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721" name="Shape 2859"/>
          <p:cNvSpPr/>
          <p:nvPr/>
        </p:nvSpPr>
        <p:spPr>
          <a:xfrm>
            <a:off x="1486485" y="5647674"/>
            <a:ext cx="469424" cy="470761"/>
          </a:xfrm>
          <a:custGeom>
            <a:av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22" name="Shape 2860"/>
          <p:cNvSpPr/>
          <p:nvPr/>
        </p:nvSpPr>
        <p:spPr>
          <a:xfrm>
            <a:off x="2205622" y="5647674"/>
            <a:ext cx="470761" cy="470761"/>
          </a:xfrm>
          <a:custGeom>
            <a:av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23" name="Shape 2865"/>
          <p:cNvSpPr/>
          <p:nvPr/>
        </p:nvSpPr>
        <p:spPr>
          <a:xfrm>
            <a:off x="2926347" y="5647674"/>
            <a:ext cx="470761" cy="470761"/>
          </a:xfrm>
          <a:custGeom>
            <a:av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24" name="Shape 2869"/>
          <p:cNvSpPr/>
          <p:nvPr/>
        </p:nvSpPr>
        <p:spPr>
          <a:xfrm>
            <a:off x="3647072" y="5665137"/>
            <a:ext cx="470761" cy="470761"/>
          </a:xfrm>
          <a:custGeom>
            <a:av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25" name="TextBox 29"/>
          <p:cNvSpPr txBox="1"/>
          <p:nvPr/>
        </p:nvSpPr>
        <p:spPr>
          <a:xfrm>
            <a:off x="1361357" y="2890186"/>
            <a:ext cx="4873956" cy="2154244"/>
          </a:xfrm>
          <a:prstGeom prst="rect"/>
          <a:noFill/>
        </p:spPr>
        <p:txBody>
          <a:bodyPr wrap="square">
            <a:spAutoFit/>
          </a:bodyPr>
          <a:p>
            <a:pPr defTabSz="457200" lvl="0">
              <a:lnSpc>
                <a:spcPct val="250000"/>
              </a:lnSpc>
            </a:pPr>
            <a:r>
              <a:rPr altLang="en-US" baseline="0"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重庆邮电大学移通学院是国内为数不多的书院制教育模式完善的高等院校，在此方面的教育理念我们走在全国的前列，书院制最重要的</a:t>
            </a:r>
            <a:r>
              <a:rPr altLang="en-US" dirty="0" sz="1400" lang="zh-CN">
                <a:solidFill>
                  <a:schemeClr val="tx1">
                    <a:lumMod val="85000"/>
                    <a:lumOff val="15000"/>
                  </a:schemeClr>
                </a:solidFill>
                <a:latin typeface="Century Gothic" panose="020B0502020202020204" pitchFamily="34" charset="0"/>
                <a:ea typeface="Montserrat Light" charset="0"/>
                <a:cs typeface="Montserrat Light" charset="0"/>
              </a:rPr>
              <a:t>功能在于思想交流和行为养成教育，促进学生的全面发展</a:t>
            </a:r>
            <a:endParaRPr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726" name="文本框 1"/>
          <p:cNvSpPr txBox="1"/>
          <p:nvPr/>
        </p:nvSpPr>
        <p:spPr>
          <a:xfrm>
            <a:off x="1277677" y="1424183"/>
            <a:ext cx="5041316" cy="707886"/>
          </a:xfrm>
          <a:prstGeom prst="rect"/>
          <a:noFill/>
        </p:spPr>
        <p:txBody>
          <a:bodyPr rtlCol="0" wrap="square">
            <a:spAutoFit/>
          </a:bodyPr>
          <a:p>
            <a:r>
              <a:rPr altLang="en-US" b="1" dirty="0" sz="4000" lang="zh-CN">
                <a:solidFill>
                  <a:schemeClr val="tx1">
                    <a:lumMod val="95000"/>
                    <a:lumOff val="5000"/>
                  </a:schemeClr>
                </a:solidFill>
                <a:latin typeface="Century Gothic" panose="020B0502020202020204" pitchFamily="34" charset="0"/>
              </a:rPr>
              <a:t>简介</a:t>
            </a:r>
            <a:endParaRPr altLang="en-US" b="1" dirty="0" sz="4000" lang="zh-CN">
              <a:solidFill>
                <a:schemeClr val="tx1">
                  <a:lumMod val="95000"/>
                  <a:lumOff val="5000"/>
                </a:schemeClr>
              </a:solidFill>
              <a:latin typeface="Century Gothic" panose="020B0502020202020204" pitchFamily="34" charset="0"/>
            </a:endParaRPr>
          </a:p>
        </p:txBody>
      </p:sp>
      <p:grpSp>
        <p:nvGrpSpPr>
          <p:cNvPr id="94" name="组合 16"/>
          <p:cNvGrpSpPr/>
          <p:nvPr/>
        </p:nvGrpSpPr>
        <p:grpSpPr>
          <a:xfrm>
            <a:off x="265187" y="189347"/>
            <a:ext cx="2904230" cy="523734"/>
            <a:chOff x="4892233" y="235506"/>
            <a:chExt cx="2904230" cy="523734"/>
          </a:xfrm>
        </p:grpSpPr>
        <p:sp>
          <p:nvSpPr>
            <p:cNvPr id="1048727" name="文本框 17"/>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书院制教育</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28" name="矩形 18"/>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66" name="图片 22"/>
          <p:cNvPicPr>
            <a:picLocks noChangeAspect="1"/>
          </p:cNvPicPr>
          <p:nvPr/>
        </p:nvPicPr>
        <p:blipFill>
          <a:blip xmlns:r="http://schemas.openxmlformats.org/officeDocument/2006/relationships" r:embed="rId1" cstate="print"/>
          <a:stretch>
            <a:fillRect/>
          </a:stretch>
        </p:blipFill>
        <p:spPr>
          <a:xfrm>
            <a:off x="6424930" y="1790065"/>
            <a:ext cx="5513070" cy="3675380"/>
          </a:xfrm>
          <a:prstGeom prst="rect"/>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 presetSubtype="2">
                                  <p:stCondLst>
                                    <p:cond delay="0"/>
                                  </p:stCondLst>
                                  <p:childTnLst>
                                    <p:set>
                                      <p:cBhvr>
                                        <p:cTn dur="1" fill="hold" id="6">
                                          <p:stCondLst>
                                            <p:cond delay="0"/>
                                          </p:stCondLst>
                                        </p:cTn>
                                        <p:tgtEl>
                                          <p:spTgt spid="1048720"/>
                                        </p:tgtEl>
                                        <p:attrNameLst>
                                          <p:attrName>style.visibility</p:attrName>
                                        </p:attrNameLst>
                                      </p:cBhvr>
                                      <p:to>
                                        <p:strVal val="visible"/>
                                      </p:to>
                                    </p:set>
                                    <p:anim calcmode="lin" valueType="num">
                                      <p:cBhvr additive="base">
                                        <p:cTn dur="500" fill="hold" id="7"/>
                                        <p:tgtEl>
                                          <p:spTgt spid="1048720"/>
                                        </p:tgtEl>
                                        <p:attrNameLst>
                                          <p:attrName>ppt_x</p:attrName>
                                        </p:attrNameLst>
                                      </p:cBhvr>
                                      <p:tavLst>
                                        <p:tav tm="0">
                                          <p:val>
                                            <p:strVal val="1+#ppt_w/2"/>
                                          </p:val>
                                        </p:tav>
                                        <p:tav tm="100000">
                                          <p:val>
                                            <p:strVal val="#ppt_x"/>
                                          </p:val>
                                        </p:tav>
                                      </p:tavLst>
                                    </p:anim>
                                    <p:anim calcmode="lin" valueType="num">
                                      <p:cBhvr additive="base">
                                        <p:cTn dur="500" fill="hold" id="8"/>
                                        <p:tgtEl>
                                          <p:spTgt spid="1048720"/>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48721"/>
                                        </p:tgtEl>
                                        <p:attrNameLst>
                                          <p:attrName>style.visibility</p:attrName>
                                        </p:attrNameLst>
                                      </p:cBhvr>
                                      <p:to>
                                        <p:strVal val="visible"/>
                                      </p:to>
                                    </p:set>
                                    <p:anim calcmode="lin" valueType="num">
                                      <p:cBhvr additive="base">
                                        <p:cTn dur="500" fill="hold" id="11"/>
                                        <p:tgtEl>
                                          <p:spTgt spid="1048721"/>
                                        </p:tgtEl>
                                        <p:attrNameLst>
                                          <p:attrName>ppt_x</p:attrName>
                                        </p:attrNameLst>
                                      </p:cBhvr>
                                      <p:tavLst>
                                        <p:tav tm="0">
                                          <p:val>
                                            <p:strVal val="0-#ppt_w/2"/>
                                          </p:val>
                                        </p:tav>
                                        <p:tav tm="100000">
                                          <p:val>
                                            <p:strVal val="#ppt_x"/>
                                          </p:val>
                                        </p:tav>
                                      </p:tavLst>
                                    </p:anim>
                                    <p:anim calcmode="lin" valueType="num">
                                      <p:cBhvr additive="base">
                                        <p:cTn dur="500" fill="hold" id="12"/>
                                        <p:tgtEl>
                                          <p:spTgt spid="104872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48722"/>
                                        </p:tgtEl>
                                        <p:attrNameLst>
                                          <p:attrName>style.visibility</p:attrName>
                                        </p:attrNameLst>
                                      </p:cBhvr>
                                      <p:to>
                                        <p:strVal val="visible"/>
                                      </p:to>
                                    </p:set>
                                    <p:anim calcmode="lin" valueType="num">
                                      <p:cBhvr additive="base">
                                        <p:cTn dur="500" fill="hold" id="15"/>
                                        <p:tgtEl>
                                          <p:spTgt spid="1048722"/>
                                        </p:tgtEl>
                                        <p:attrNameLst>
                                          <p:attrName>ppt_x</p:attrName>
                                        </p:attrNameLst>
                                      </p:cBhvr>
                                      <p:tavLst>
                                        <p:tav tm="0">
                                          <p:val>
                                            <p:strVal val="0-#ppt_w/2"/>
                                          </p:val>
                                        </p:tav>
                                        <p:tav tm="100000">
                                          <p:val>
                                            <p:strVal val="#ppt_x"/>
                                          </p:val>
                                        </p:tav>
                                      </p:tavLst>
                                    </p:anim>
                                    <p:anim calcmode="lin" valueType="num">
                                      <p:cBhvr additive="base">
                                        <p:cTn dur="500" fill="hold" id="16"/>
                                        <p:tgtEl>
                                          <p:spTgt spid="104872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48723"/>
                                        </p:tgtEl>
                                        <p:attrNameLst>
                                          <p:attrName>style.visibility</p:attrName>
                                        </p:attrNameLst>
                                      </p:cBhvr>
                                      <p:to>
                                        <p:strVal val="visible"/>
                                      </p:to>
                                    </p:set>
                                    <p:anim calcmode="lin" valueType="num">
                                      <p:cBhvr additive="base">
                                        <p:cTn dur="500" fill="hold" id="19"/>
                                        <p:tgtEl>
                                          <p:spTgt spid="1048723"/>
                                        </p:tgtEl>
                                        <p:attrNameLst>
                                          <p:attrName>ppt_x</p:attrName>
                                        </p:attrNameLst>
                                      </p:cBhvr>
                                      <p:tavLst>
                                        <p:tav tm="0">
                                          <p:val>
                                            <p:strVal val="0-#ppt_w/2"/>
                                          </p:val>
                                        </p:tav>
                                        <p:tav tm="100000">
                                          <p:val>
                                            <p:strVal val="#ppt_x"/>
                                          </p:val>
                                        </p:tav>
                                      </p:tavLst>
                                    </p:anim>
                                    <p:anim calcmode="lin" valueType="num">
                                      <p:cBhvr additive="base">
                                        <p:cTn dur="500" fill="hold" id="20"/>
                                        <p:tgtEl>
                                          <p:spTgt spid="104872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8724"/>
                                        </p:tgtEl>
                                        <p:attrNameLst>
                                          <p:attrName>style.visibility</p:attrName>
                                        </p:attrNameLst>
                                      </p:cBhvr>
                                      <p:to>
                                        <p:strVal val="visible"/>
                                      </p:to>
                                    </p:set>
                                    <p:anim calcmode="lin" valueType="num">
                                      <p:cBhvr additive="base">
                                        <p:cTn dur="500" fill="hold" id="23"/>
                                        <p:tgtEl>
                                          <p:spTgt spid="1048724"/>
                                        </p:tgtEl>
                                        <p:attrNameLst>
                                          <p:attrName>ppt_x</p:attrName>
                                        </p:attrNameLst>
                                      </p:cBhvr>
                                      <p:tavLst>
                                        <p:tav tm="0">
                                          <p:val>
                                            <p:strVal val="0-#ppt_w/2"/>
                                          </p:val>
                                        </p:tav>
                                        <p:tav tm="100000">
                                          <p:val>
                                            <p:strVal val="#ppt_x"/>
                                          </p:val>
                                        </p:tav>
                                      </p:tavLst>
                                    </p:anim>
                                    <p:anim calcmode="lin" valueType="num">
                                      <p:cBhvr additive="base">
                                        <p:cTn dur="500" fill="hold" id="24"/>
                                        <p:tgtEl>
                                          <p:spTgt spid="10487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animBg="1"/>
      <p:bldP spid="1048721" grpId="0" animBg="1"/>
      <p:bldP spid="1048722" grpId="0" animBg="1"/>
      <p:bldP spid="1048723" grpId="0" animBg="1"/>
      <p:bldP spid="10487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cxnSp>
        <p:nvCxnSpPr>
          <p:cNvPr id="3145729" name="直接连接符 4"/>
          <p:cNvCxnSpPr>
            <a:cxnSpLocks/>
          </p:cNvCxnSpPr>
          <p:nvPr/>
        </p:nvCxnSpPr>
        <p:spPr>
          <a:xfrm>
            <a:off x="9010578" y="4697259"/>
            <a:ext cx="0" cy="2015124"/>
          </a:xfrm>
          <a:prstGeom prst="line"/>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48732" name="TextBox 29"/>
          <p:cNvSpPr txBox="1"/>
          <p:nvPr/>
        </p:nvSpPr>
        <p:spPr>
          <a:xfrm>
            <a:off x="550416" y="4125342"/>
            <a:ext cx="3986212" cy="2692853"/>
          </a:xfrm>
          <a:prstGeom prst="rect"/>
          <a:noFill/>
        </p:spPr>
        <p:txBody>
          <a:bodyPr wrap="square">
            <a:spAutoFit/>
          </a:bodyPr>
          <a:p>
            <a:pPr defTabSz="457200" lvl="0">
              <a:lnSpc>
                <a:spcPct val="250000"/>
              </a:lnSpc>
            </a:pPr>
            <a:r>
              <a:rPr altLang="en-US" baseline="0"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我们学校目前有</a:t>
            </a:r>
            <a:r>
              <a:rPr altLang="zh-CN"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6</a:t>
            </a:r>
            <a:r>
              <a:rPr altLang="en-US" baseline="0"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个园林式书院（悄咪咪告诉你就那种你好像有一栋别墅的感觉！）和</a:t>
            </a:r>
            <a:r>
              <a:rPr altLang="zh-CN"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8</a:t>
            </a:r>
            <a:r>
              <a:rPr altLang="en-US" baseline="0"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个社区式书院（这个社区就比园林差点了没有别墅只有套房）至于你来了会住到哪里吗，不好意思我也不知道，命里有时终会有（看缘分）！</a:t>
            </a:r>
            <a:endParaRPr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733" name="TextBox 29"/>
          <p:cNvSpPr txBox="1"/>
          <p:nvPr/>
        </p:nvSpPr>
        <p:spPr>
          <a:xfrm>
            <a:off x="5956926" y="4144105"/>
            <a:ext cx="5505287" cy="3121432"/>
          </a:xfrm>
          <a:prstGeom prst="rect"/>
          <a:noFill/>
        </p:spPr>
        <p:txBody>
          <a:bodyPr wrap="square">
            <a:spAutoFit/>
          </a:bodyPr>
          <a:p>
            <a:pPr defTabSz="457200" indent="457200" lvl="0">
              <a:lnSpc>
                <a:spcPct val="150000"/>
              </a:lnSpc>
            </a:pPr>
            <a:r>
              <a:rPr altLang="en-US" baseline="0"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你看看上面这些图，都在你的宿舍楼底下，只要是开放时间，想怎么去怎么去，闲了找两三好友整点小吃零食追下来摆摆龙门阵可不安逸坏了！</a:t>
            </a:r>
            <a:endParaRPr altLang="zh-CN"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a:p>
            <a:pPr defTabSz="457200" indent="457200" lvl="0">
              <a:lnSpc>
                <a:spcPct val="150000"/>
              </a:lnSpc>
            </a:pPr>
            <a:r>
              <a:rPr altLang="en-US" baseline="0"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你说你想看球赛？没问题，世界杯期间的晚上都是你的放心的呐喊助威！！（当然转天要上课的还是给我悠着点！）</a:t>
            </a:r>
            <a:endParaRPr altLang="zh-CN"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a:p>
            <a:pPr defTabSz="457200" indent="457200" lvl="0">
              <a:lnSpc>
                <a:spcPct val="150000"/>
              </a:lnSpc>
            </a:pPr>
            <a:r>
              <a:rPr altLang="en-US" baseline="0"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当然我们还有讨论室、会议室、咖啡厅、健身房等等</a:t>
            </a:r>
            <a:endParaRPr altLang="zh-CN"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a:p>
            <a:pPr defTabSz="457200" indent="457200" lvl="0">
              <a:lnSpc>
                <a:spcPct val="150000"/>
              </a:lnSpc>
            </a:pPr>
            <a:r>
              <a:rPr altLang="en-US" baseline="0"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总之一句话，你想要的都会有，没有的你去提意见，只要合理，董事长马上给你安排上！</a:t>
            </a:r>
            <a:endParaRPr altLang="zh-CN"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a:p>
            <a:pPr defTabSz="457200" lvl="0">
              <a:lnSpc>
                <a:spcPct val="250000"/>
              </a:lnSpc>
            </a:pPr>
            <a:endParaRPr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grpSp>
        <p:nvGrpSpPr>
          <p:cNvPr id="98" name="组合 14"/>
          <p:cNvGrpSpPr/>
          <p:nvPr/>
        </p:nvGrpSpPr>
        <p:grpSpPr>
          <a:xfrm>
            <a:off x="265187" y="189347"/>
            <a:ext cx="2904230" cy="523734"/>
            <a:chOff x="4892233" y="235506"/>
            <a:chExt cx="2904230" cy="523734"/>
          </a:xfrm>
        </p:grpSpPr>
        <p:sp>
          <p:nvSpPr>
            <p:cNvPr id="1048734" name="文本框 15"/>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书院制教育</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35" name="矩形 18"/>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67" name="图片 3"/>
          <p:cNvPicPr>
            <a:picLocks noChangeAspect="1"/>
          </p:cNvPicPr>
          <p:nvPr/>
        </p:nvPicPr>
        <p:blipFill>
          <a:blip xmlns:r="http://schemas.openxmlformats.org/officeDocument/2006/relationships" r:embed="rId1"/>
          <a:stretch>
            <a:fillRect/>
          </a:stretch>
        </p:blipFill>
        <p:spPr>
          <a:xfrm>
            <a:off x="342937" y="889987"/>
            <a:ext cx="3385351" cy="2757405"/>
          </a:xfrm>
          <a:prstGeom prst="rect"/>
        </p:spPr>
      </p:pic>
      <p:pic>
        <p:nvPicPr>
          <p:cNvPr id="2097168" name="图片 6"/>
          <p:cNvPicPr>
            <a:picLocks noChangeAspect="1"/>
          </p:cNvPicPr>
          <p:nvPr/>
        </p:nvPicPr>
        <p:blipFill>
          <a:blip xmlns:r="http://schemas.openxmlformats.org/officeDocument/2006/relationships" r:embed="rId2"/>
          <a:stretch>
            <a:fillRect/>
          </a:stretch>
        </p:blipFill>
        <p:spPr>
          <a:xfrm>
            <a:off x="3821097" y="889987"/>
            <a:ext cx="3650941" cy="2738206"/>
          </a:xfrm>
          <a:prstGeom prst="rect"/>
        </p:spPr>
      </p:pic>
      <p:pic>
        <p:nvPicPr>
          <p:cNvPr id="2097169" name="图片 8"/>
          <p:cNvPicPr>
            <a:picLocks noChangeAspect="1"/>
          </p:cNvPicPr>
          <p:nvPr/>
        </p:nvPicPr>
        <p:blipFill>
          <a:blip xmlns:r="http://schemas.openxmlformats.org/officeDocument/2006/relationships" r:embed="rId3"/>
          <a:stretch>
            <a:fillRect/>
          </a:stretch>
        </p:blipFill>
        <p:spPr>
          <a:xfrm>
            <a:off x="7595250" y="889988"/>
            <a:ext cx="4337481" cy="2738206"/>
          </a:xfrm>
          <a:prstGeom prst="rect"/>
        </p:spPr>
      </p:pic>
      <p:pic>
        <p:nvPicPr>
          <p:cNvPr id="2097170" name="图片 10"/>
          <p:cNvPicPr>
            <a:picLocks noChangeAspect="1"/>
          </p:cNvPicPr>
          <p:nvPr/>
        </p:nvPicPr>
        <p:blipFill>
          <a:blip xmlns:r="http://schemas.openxmlformats.org/officeDocument/2006/relationships" r:embed="rId4"/>
          <a:stretch>
            <a:fillRect/>
          </a:stretch>
        </p:blipFill>
        <p:spPr>
          <a:xfrm>
            <a:off x="916356" y="-252347"/>
            <a:ext cx="10932707" cy="4417675"/>
          </a:xfrm>
          <a:prstGeom prst="rect"/>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97167"/>
                                        </p:tgtEl>
                                        <p:attrNameLst>
                                          <p:attrName>style.visibility</p:attrName>
                                        </p:attrNameLst>
                                      </p:cBhvr>
                                      <p:to>
                                        <p:strVal val="visible"/>
                                      </p:to>
                                    </p:set>
                                    <p:animEffect transition="in" filter="fade">
                                      <p:cBhvr>
                                        <p:cTn dur="1000" id="7"/>
                                        <p:tgtEl>
                                          <p:spTgt spid="2097167"/>
                                        </p:tgtEl>
                                      </p:cBhvr>
                                    </p:animEffect>
                                    <p:anim calcmode="lin" valueType="num">
                                      <p:cBhvr>
                                        <p:cTn dur="1000" fill="hold" id="8"/>
                                        <p:tgtEl>
                                          <p:spTgt spid="2097167"/>
                                        </p:tgtEl>
                                        <p:attrNameLst>
                                          <p:attrName>ppt_x</p:attrName>
                                        </p:attrNameLst>
                                      </p:cBhvr>
                                      <p:tavLst>
                                        <p:tav tm="0">
                                          <p:val>
                                            <p:strVal val="#ppt_x"/>
                                          </p:val>
                                        </p:tav>
                                        <p:tav tm="100000">
                                          <p:val>
                                            <p:strVal val="#ppt_x"/>
                                          </p:val>
                                        </p:tav>
                                      </p:tavLst>
                                    </p:anim>
                                    <p:anim calcmode="lin" valueType="num">
                                      <p:cBhvr>
                                        <p:cTn dur="1000" fill="hold" id="9"/>
                                        <p:tgtEl>
                                          <p:spTgt spid="209716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097168"/>
                                        </p:tgtEl>
                                        <p:attrNameLst>
                                          <p:attrName>style.visibility</p:attrName>
                                        </p:attrNameLst>
                                      </p:cBhvr>
                                      <p:to>
                                        <p:strVal val="visible"/>
                                      </p:to>
                                    </p:set>
                                    <p:animEffect transition="in" filter="fade">
                                      <p:cBhvr>
                                        <p:cTn dur="1000" id="14"/>
                                        <p:tgtEl>
                                          <p:spTgt spid="2097168"/>
                                        </p:tgtEl>
                                      </p:cBhvr>
                                    </p:animEffect>
                                    <p:anim calcmode="lin" valueType="num">
                                      <p:cBhvr>
                                        <p:cTn dur="1000" fill="hold" id="15"/>
                                        <p:tgtEl>
                                          <p:spTgt spid="2097168"/>
                                        </p:tgtEl>
                                        <p:attrNameLst>
                                          <p:attrName>ppt_x</p:attrName>
                                        </p:attrNameLst>
                                      </p:cBhvr>
                                      <p:tavLst>
                                        <p:tav tm="0">
                                          <p:val>
                                            <p:strVal val="#ppt_x"/>
                                          </p:val>
                                        </p:tav>
                                        <p:tav tm="100000">
                                          <p:val>
                                            <p:strVal val="#ppt_x"/>
                                          </p:val>
                                        </p:tav>
                                      </p:tavLst>
                                    </p:anim>
                                    <p:anim calcmode="lin" valueType="num">
                                      <p:cBhvr>
                                        <p:cTn dur="1000" fill="hold" id="16"/>
                                        <p:tgtEl>
                                          <p:spTgt spid="2097168"/>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097169"/>
                                        </p:tgtEl>
                                        <p:attrNameLst>
                                          <p:attrName>style.visibility</p:attrName>
                                        </p:attrNameLst>
                                      </p:cBhvr>
                                      <p:to>
                                        <p:strVal val="visible"/>
                                      </p:to>
                                    </p:set>
                                    <p:animEffect transition="in" filter="fade">
                                      <p:cBhvr>
                                        <p:cTn dur="1000" id="21"/>
                                        <p:tgtEl>
                                          <p:spTgt spid="2097169"/>
                                        </p:tgtEl>
                                      </p:cBhvr>
                                    </p:animEffect>
                                    <p:anim calcmode="lin" valueType="num">
                                      <p:cBhvr>
                                        <p:cTn dur="1000" fill="hold" id="22"/>
                                        <p:tgtEl>
                                          <p:spTgt spid="2097169"/>
                                        </p:tgtEl>
                                        <p:attrNameLst>
                                          <p:attrName>ppt_x</p:attrName>
                                        </p:attrNameLst>
                                      </p:cBhvr>
                                      <p:tavLst>
                                        <p:tav tm="0">
                                          <p:val>
                                            <p:strVal val="#ppt_x"/>
                                          </p:val>
                                        </p:tav>
                                        <p:tav tm="100000">
                                          <p:val>
                                            <p:strVal val="#ppt_x"/>
                                          </p:val>
                                        </p:tav>
                                      </p:tavLst>
                                    </p:anim>
                                    <p:anim calcmode="lin" valueType="num">
                                      <p:cBhvr>
                                        <p:cTn dur="1000" fill="hold" id="23"/>
                                        <p:tgtEl>
                                          <p:spTgt spid="2097169"/>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42" presetSubtype="0">
                                  <p:stCondLst>
                                    <p:cond delay="0"/>
                                  </p:stCondLst>
                                  <p:childTnLst>
                                    <p:set>
                                      <p:cBhvr>
                                        <p:cTn dur="1" fill="hold" id="27">
                                          <p:stCondLst>
                                            <p:cond delay="0"/>
                                          </p:stCondLst>
                                        </p:cTn>
                                        <p:tgtEl>
                                          <p:spTgt spid="2097170"/>
                                        </p:tgtEl>
                                        <p:attrNameLst>
                                          <p:attrName>style.visibility</p:attrName>
                                        </p:attrNameLst>
                                      </p:cBhvr>
                                      <p:to>
                                        <p:strVal val="visible"/>
                                      </p:to>
                                    </p:set>
                                    <p:animEffect transition="in" filter="fade">
                                      <p:cBhvr>
                                        <p:cTn dur="1000" id="28"/>
                                        <p:tgtEl>
                                          <p:spTgt spid="2097170"/>
                                        </p:tgtEl>
                                      </p:cBhvr>
                                    </p:animEffect>
                                    <p:anim calcmode="lin" valueType="num">
                                      <p:cBhvr>
                                        <p:cTn dur="1000" fill="hold" id="29"/>
                                        <p:tgtEl>
                                          <p:spTgt spid="2097170"/>
                                        </p:tgtEl>
                                        <p:attrNameLst>
                                          <p:attrName>ppt_x</p:attrName>
                                        </p:attrNameLst>
                                      </p:cBhvr>
                                      <p:tavLst>
                                        <p:tav tm="0">
                                          <p:val>
                                            <p:strVal val="#ppt_x"/>
                                          </p:val>
                                        </p:tav>
                                        <p:tav tm="100000">
                                          <p:val>
                                            <p:strVal val="#ppt_x"/>
                                          </p:val>
                                        </p:tav>
                                      </p:tavLst>
                                    </p:anim>
                                    <p:anim calcmode="lin" valueType="num">
                                      <p:cBhvr>
                                        <p:cTn dur="1000" fill="hold" id="30"/>
                                        <p:tgtEl>
                                          <p:spTgt spid="209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739" name="矩形 2"/>
          <p:cNvSpPr/>
          <p:nvPr/>
        </p:nvSpPr>
        <p:spPr>
          <a:xfrm>
            <a:off x="0" y="3335655"/>
            <a:ext cx="12192000" cy="352234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740" name="TextBox 29"/>
          <p:cNvSpPr txBox="1"/>
          <p:nvPr/>
        </p:nvSpPr>
        <p:spPr>
          <a:xfrm>
            <a:off x="522876" y="3690637"/>
            <a:ext cx="4704580" cy="1322070"/>
          </a:xfrm>
          <a:prstGeom prst="rect"/>
          <a:noFill/>
        </p:spPr>
        <p:txBody>
          <a:bodyPr wrap="square">
            <a:spAutoFit/>
          </a:bodyPr>
          <a:p>
            <a:pPr algn="l" defTabSz="457200" eaLnBrk="1" fontAlgn="auto" hangingPunct="1" indent="0" latinLnBrk="0" lvl="0" marL="0" marR="0" rtl="0">
              <a:spcBef>
                <a:spcPts val="0"/>
              </a:spcBef>
              <a:spcAft>
                <a:spcPts val="0"/>
              </a:spcAft>
              <a:buClrTx/>
              <a:buSzTx/>
              <a:buFontTx/>
              <a:buNone/>
            </a:pPr>
            <a:r>
              <a:rPr baseline="0" b="1" cap="none" dirty="0" sz="8000" i="0" kern="1200" kumimoji="0" lang="en-US" noProof="0" normalizeH="0" spc="0" strike="noStrike" u="none">
                <a:ln>
                  <a:noFill/>
                </a:ln>
                <a:solidFill>
                  <a:schemeClr val="tx1"/>
                </a:solidFill>
                <a:effectLst/>
                <a:uLnTx/>
                <a:uFillTx/>
                <a:latin typeface="Century Gothic" panose="020B0502020202020204" pitchFamily="34" charset="0"/>
                <a:ea typeface="Montserrat Light" charset="0"/>
                <a:cs typeface="Montserrat Light" charset="0"/>
              </a:rPr>
              <a:t>PART 04</a:t>
            </a:r>
            <a:endParaRPr baseline="0" b="1" cap="none" dirty="0" sz="8000" i="0" kern="1200" kumimoji="0" lang="en-US" noProof="0" normalizeH="0" spc="0" strike="noStrike" u="none">
              <a:ln>
                <a:noFill/>
              </a:ln>
              <a:solidFill>
                <a:schemeClr val="tx1"/>
              </a:solidFill>
              <a:effectLst/>
              <a:uLnTx/>
              <a:uFillTx/>
              <a:latin typeface="Century Gothic" panose="020B0502020202020204" pitchFamily="34" charset="0"/>
              <a:ea typeface="Montserrat Light" charset="0"/>
              <a:cs typeface="Montserrat Light" charset="0"/>
            </a:endParaRPr>
          </a:p>
        </p:txBody>
      </p:sp>
      <p:sp>
        <p:nvSpPr>
          <p:cNvPr id="1048741" name="矩形 3"/>
          <p:cNvSpPr/>
          <p:nvPr/>
        </p:nvSpPr>
        <p:spPr>
          <a:xfrm>
            <a:off x="522876" y="4875577"/>
            <a:ext cx="5013499" cy="382669"/>
          </a:xfrm>
          <a:prstGeom prst="rect"/>
        </p:spPr>
        <p:txBody>
          <a:bodyPr wrap="square">
            <a:spAutoFit/>
          </a:bodyPr>
          <a:p>
            <a:pPr>
              <a:lnSpc>
                <a:spcPct val="150000"/>
              </a:lnSpc>
            </a:pPr>
            <a:endParaRPr altLang="zh-CN" dirty="0" sz="1400" lang="en-US">
              <a:solidFill>
                <a:schemeClr val="tx1"/>
              </a:solidFill>
              <a:latin typeface="+mn-ea"/>
            </a:endParaRPr>
          </a:p>
        </p:txBody>
      </p:sp>
      <p:sp>
        <p:nvSpPr>
          <p:cNvPr id="1048742" name="矩形: 圆角 23"/>
          <p:cNvSpPr/>
          <p:nvPr/>
        </p:nvSpPr>
        <p:spPr>
          <a:xfrm>
            <a:off x="927100" y="5615099"/>
            <a:ext cx="2719705" cy="39497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a:r>
              <a:rPr altLang="zh-CN" b="1" dirty="0" sz="2000" lang="en-US">
                <a:solidFill>
                  <a:schemeClr val="bg1"/>
                </a:solidFill>
                <a:latin typeface="微软雅黑" panose="020B0503020204020204" pitchFamily="34" charset="-122"/>
                <a:ea typeface="微软雅黑" panose="020B0503020204020204" pitchFamily="34" charset="-122"/>
                <a:sym typeface="+mn-ea"/>
              </a:rPr>
              <a:t>School Campus</a:t>
            </a:r>
            <a:endParaRPr altLang="en-US" baseline="0" b="0" cap="none" dirty="0"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743" name="文本框 7"/>
          <p:cNvSpPr txBox="1"/>
          <p:nvPr/>
        </p:nvSpPr>
        <p:spPr>
          <a:xfrm>
            <a:off x="7293610" y="4761865"/>
            <a:ext cx="4316730" cy="922020"/>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1" cap="none" dirty="0" sz="5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办学特色</a:t>
            </a:r>
            <a:endParaRPr altLang="en-US" baseline="0" b="1" cap="none" dirty="0" sz="5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pic>
        <p:nvPicPr>
          <p:cNvPr id="2097171" name="图片 8"/>
          <p:cNvPicPr>
            <a:picLocks noChangeAspect="1"/>
          </p:cNvPicPr>
          <p:nvPr/>
        </p:nvPicPr>
        <p:blipFill>
          <a:blip xmlns:r="http://schemas.openxmlformats.org/officeDocument/2006/relationships" r:embed="rId1"/>
          <a:stretch>
            <a:fillRect/>
          </a:stretch>
        </p:blipFill>
        <p:spPr>
          <a:xfrm>
            <a:off x="0" y="0"/>
            <a:ext cx="12192000" cy="3371215"/>
          </a:xfrm>
          <a:prstGeom prst="rect"/>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048740"/>
                                        </p:tgtEl>
                                        <p:attrNameLst>
                                          <p:attrName>style.visibility</p:attrName>
                                        </p:attrNameLst>
                                      </p:cBhvr>
                                      <p:to>
                                        <p:strVal val="visible"/>
                                      </p:to>
                                    </p:set>
                                    <p:anim calcmode="lin" valueType="num">
                                      <p:cBhvr>
                                        <p:cTn dur="500" fill="hold" id="7"/>
                                        <p:tgtEl>
                                          <p:spTgt spid="1048740"/>
                                        </p:tgtEl>
                                        <p:attrNameLst>
                                          <p:attrName>ppt_w</p:attrName>
                                        </p:attrNameLst>
                                      </p:cBhvr>
                                      <p:tavLst>
                                        <p:tav tm="0">
                                          <p:val>
                                            <p:fltVal val="0.0"/>
                                          </p:val>
                                        </p:tav>
                                        <p:tav tm="100000">
                                          <p:val>
                                            <p:strVal val="#ppt_w"/>
                                          </p:val>
                                        </p:tav>
                                      </p:tavLst>
                                    </p:anim>
                                    <p:anim calcmode="lin" valueType="num">
                                      <p:cBhvr>
                                        <p:cTn dur="500" fill="hold" id="8"/>
                                        <p:tgtEl>
                                          <p:spTgt spid="1048740"/>
                                        </p:tgtEl>
                                        <p:attrNameLst>
                                          <p:attrName>ppt_h</p:attrName>
                                        </p:attrNameLst>
                                      </p:cBhvr>
                                      <p:tavLst>
                                        <p:tav tm="0">
                                          <p:val>
                                            <p:fltVal val="0.0"/>
                                          </p:val>
                                        </p:tav>
                                        <p:tav tm="100000">
                                          <p:val>
                                            <p:strVal val="#ppt_h"/>
                                          </p:val>
                                        </p:tav>
                                      </p:tavLst>
                                    </p:anim>
                                    <p:animEffect transition="in" filter="fade">
                                      <p:cBhvr>
                                        <p:cTn dur="500" id="9"/>
                                        <p:tgtEl>
                                          <p:spTgt spid="1048740"/>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22" presetSubtype="8">
                                  <p:stCondLst>
                                    <p:cond delay="0"/>
                                  </p:stCondLst>
                                  <p:childTnLst>
                                    <p:set>
                                      <p:cBhvr>
                                        <p:cTn dur="1" fill="hold" id="13">
                                          <p:stCondLst>
                                            <p:cond delay="0"/>
                                          </p:stCondLst>
                                        </p:cTn>
                                        <p:tgtEl>
                                          <p:spTgt spid="1048743"/>
                                        </p:tgtEl>
                                        <p:attrNameLst>
                                          <p:attrName>style.visibility</p:attrName>
                                        </p:attrNameLst>
                                      </p:cBhvr>
                                      <p:to>
                                        <p:strVal val="visible"/>
                                      </p:to>
                                    </p:set>
                                    <p:animEffect transition="in" filter="wipe(left)">
                                      <p:cBhvr>
                                        <p:cTn dur="500" id="14"/>
                                        <p:tgtEl>
                                          <p:spTgt spid="1048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0" grpId="0"/>
      <p:bldP spid="10487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747" name="Shape 2859"/>
          <p:cNvSpPr/>
          <p:nvPr/>
        </p:nvSpPr>
        <p:spPr>
          <a:xfrm>
            <a:off x="1405090" y="5595845"/>
            <a:ext cx="557213" cy="558800"/>
          </a:xfrm>
          <a:custGeom>
            <a:av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48" name="Shape 2860"/>
          <p:cNvSpPr/>
          <p:nvPr/>
        </p:nvSpPr>
        <p:spPr>
          <a:xfrm>
            <a:off x="2124228" y="5595845"/>
            <a:ext cx="558800" cy="558800"/>
          </a:xfrm>
          <a:custGeom>
            <a:av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49" name="Shape 2865"/>
          <p:cNvSpPr/>
          <p:nvPr/>
        </p:nvSpPr>
        <p:spPr>
          <a:xfrm>
            <a:off x="2844953" y="5595845"/>
            <a:ext cx="558800" cy="558800"/>
          </a:xfrm>
          <a:custGeom>
            <a:av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50" name="Shape 2869"/>
          <p:cNvSpPr/>
          <p:nvPr/>
        </p:nvSpPr>
        <p:spPr>
          <a:xfrm>
            <a:off x="3565678" y="5613308"/>
            <a:ext cx="558800" cy="558800"/>
          </a:xfrm>
          <a:custGeom>
            <a:av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51" name="矩形 8"/>
          <p:cNvSpPr/>
          <p:nvPr/>
        </p:nvSpPr>
        <p:spPr>
          <a:xfrm>
            <a:off x="1347505" y="2256122"/>
            <a:ext cx="2351902" cy="261610"/>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sp>
        <p:nvSpPr>
          <p:cNvPr id="1048752" name="文本框 9"/>
          <p:cNvSpPr txBox="1"/>
          <p:nvPr/>
        </p:nvSpPr>
        <p:spPr>
          <a:xfrm>
            <a:off x="1347505" y="1204328"/>
            <a:ext cx="4583395" cy="768350"/>
          </a:xfrm>
          <a:prstGeom prst="rect"/>
          <a:noFill/>
        </p:spPr>
        <p:txBody>
          <a:bodyPr rtlCol="0" wrap="square">
            <a:spAutoFit/>
          </a:bodyPr>
          <a:p>
            <a:pPr algn="dist"/>
            <a:r>
              <a:rPr altLang="en-US" dirty="0" sz="4400" lang="zh-CN">
                <a:solidFill>
                  <a:schemeClr val="tx1">
                    <a:lumMod val="85000"/>
                    <a:lumOff val="15000"/>
                  </a:schemeClr>
                </a:solidFill>
                <a:latin typeface="Century Gothic" panose="020B0502020202020204" pitchFamily="34" charset="0"/>
              </a:rPr>
              <a:t>文化移通</a:t>
            </a:r>
            <a:endParaRPr altLang="en-US" dirty="0" sz="4400" lang="zh-CN">
              <a:solidFill>
                <a:schemeClr val="tx1">
                  <a:lumMod val="85000"/>
                  <a:lumOff val="15000"/>
                </a:schemeClr>
              </a:solidFill>
              <a:latin typeface="Century Gothic" panose="020B0502020202020204" pitchFamily="34" charset="0"/>
            </a:endParaRPr>
          </a:p>
        </p:txBody>
      </p:sp>
      <p:sp>
        <p:nvSpPr>
          <p:cNvPr id="1048753" name="文本框 10"/>
          <p:cNvSpPr txBox="1"/>
          <p:nvPr/>
        </p:nvSpPr>
        <p:spPr>
          <a:xfrm>
            <a:off x="1360235" y="2714880"/>
            <a:ext cx="4171885"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名师讲堂以及群星璀璨计划</a:t>
            </a:r>
            <a:endPar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54" name="TextBox 29"/>
          <p:cNvSpPr txBox="1"/>
          <p:nvPr/>
        </p:nvSpPr>
        <p:spPr>
          <a:xfrm>
            <a:off x="1347505" y="3201517"/>
            <a:ext cx="4011779" cy="1992661"/>
          </a:xfrm>
          <a:prstGeom prst="rect"/>
          <a:noFill/>
        </p:spPr>
        <p:txBody>
          <a:bodyPr wrap="square">
            <a:spAutoFit/>
          </a:bodyPr>
          <a:p>
            <a:pPr defTabSz="457200" lvl="0">
              <a:lnSpc>
                <a:spcPct val="150000"/>
              </a:lnSpc>
            </a:pPr>
            <a:r>
              <a:rPr altLang="en-US" baseline="0"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来移通，没有上当没有受骗，你能有的只能是知识的收获，眼见的增长。董事长给我们请了无数的名家来给我们开拓知识，全国找不出第二家能</a:t>
            </a:r>
            <a:endParaRPr altLang="zh-CN"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a:p>
            <a:pPr defTabSz="457200" lvl="0">
              <a:lnSpc>
                <a:spcPct val="150000"/>
              </a:lnSpc>
            </a:pPr>
            <a:r>
              <a:rPr altLang="en-US" baseline="0"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像我们移通这样任性开讲座的。并且除了眼界的增长我们还会邀请各方面的</a:t>
            </a:r>
            <a:r>
              <a:rPr altLang="en-US" baseline="0" b="1"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两院院士</a:t>
            </a:r>
            <a:r>
              <a:rPr altLang="en-US" baseline="0" cap="none" dirty="0" sz="14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来校内讲座，提升我们的学习质量！！！！</a:t>
            </a:r>
            <a:endParaRPr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grpSp>
        <p:nvGrpSpPr>
          <p:cNvPr id="105" name="组合 18"/>
          <p:cNvGrpSpPr/>
          <p:nvPr/>
        </p:nvGrpSpPr>
        <p:grpSpPr>
          <a:xfrm>
            <a:off x="265187" y="189347"/>
            <a:ext cx="2904230" cy="523734"/>
            <a:chOff x="4892233" y="235506"/>
            <a:chExt cx="2904230" cy="523734"/>
          </a:xfrm>
        </p:grpSpPr>
        <p:sp>
          <p:nvSpPr>
            <p:cNvPr id="1048755" name="文本框 19"/>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办学特色</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56" name="矩形 20"/>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72" name="图片 7"/>
          <p:cNvPicPr>
            <a:picLocks noChangeAspect="1"/>
          </p:cNvPicPr>
          <p:nvPr/>
        </p:nvPicPr>
        <p:blipFill>
          <a:blip xmlns:r="http://schemas.openxmlformats.org/officeDocument/2006/relationships" r:embed="rId1"/>
          <a:stretch>
            <a:fillRect/>
          </a:stretch>
        </p:blipFill>
        <p:spPr>
          <a:xfrm>
            <a:off x="6575144" y="2098788"/>
            <a:ext cx="5616856" cy="3137550"/>
          </a:xfrm>
          <a:prstGeom prst="rect"/>
        </p:spPr>
      </p:pic>
      <p:pic>
        <p:nvPicPr>
          <p:cNvPr id="2097173" name="图片 13"/>
          <p:cNvPicPr>
            <a:picLocks noChangeAspect="1"/>
          </p:cNvPicPr>
          <p:nvPr/>
        </p:nvPicPr>
        <p:blipFill>
          <a:blip xmlns:r="http://schemas.openxmlformats.org/officeDocument/2006/relationships" r:embed="rId2"/>
          <a:stretch>
            <a:fillRect/>
          </a:stretch>
        </p:blipFill>
        <p:spPr>
          <a:xfrm>
            <a:off x="869277" y="1114748"/>
            <a:ext cx="6510402" cy="4340268"/>
          </a:xfrm>
          <a:prstGeom prst="rect"/>
        </p:spPr>
      </p:pic>
      <p:pic>
        <p:nvPicPr>
          <p:cNvPr id="2097174" name="图片 17"/>
          <p:cNvPicPr>
            <a:picLocks noChangeAspect="1"/>
          </p:cNvPicPr>
          <p:nvPr/>
        </p:nvPicPr>
        <p:blipFill>
          <a:blip xmlns:r="http://schemas.openxmlformats.org/officeDocument/2006/relationships" r:embed="rId3"/>
          <a:stretch>
            <a:fillRect/>
          </a:stretch>
        </p:blipFill>
        <p:spPr>
          <a:xfrm>
            <a:off x="2622978" y="667362"/>
            <a:ext cx="9203554" cy="6135703"/>
          </a:xfrm>
          <a:prstGeom prst="rect"/>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048747"/>
                                        </p:tgtEl>
                                        <p:attrNameLst>
                                          <p:attrName>style.visibility</p:attrName>
                                        </p:attrNameLst>
                                      </p:cBhvr>
                                      <p:to>
                                        <p:strVal val="visible"/>
                                      </p:to>
                                    </p:set>
                                    <p:anim calcmode="lin" valueType="num">
                                      <p:cBhvr additive="base">
                                        <p:cTn dur="500" fill="hold" id="7"/>
                                        <p:tgtEl>
                                          <p:spTgt spid="1048747"/>
                                        </p:tgtEl>
                                        <p:attrNameLst>
                                          <p:attrName>ppt_x</p:attrName>
                                        </p:attrNameLst>
                                      </p:cBhvr>
                                      <p:tavLst>
                                        <p:tav tm="0">
                                          <p:val>
                                            <p:strVal val="0-#ppt_w/2"/>
                                          </p:val>
                                        </p:tav>
                                        <p:tav tm="100000">
                                          <p:val>
                                            <p:strVal val="#ppt_x"/>
                                          </p:val>
                                        </p:tav>
                                      </p:tavLst>
                                    </p:anim>
                                    <p:anim calcmode="lin" valueType="num">
                                      <p:cBhvr additive="base">
                                        <p:cTn dur="500" fill="hold" id="8"/>
                                        <p:tgtEl>
                                          <p:spTgt spid="1048747"/>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48748"/>
                                        </p:tgtEl>
                                        <p:attrNameLst>
                                          <p:attrName>style.visibility</p:attrName>
                                        </p:attrNameLst>
                                      </p:cBhvr>
                                      <p:to>
                                        <p:strVal val="visible"/>
                                      </p:to>
                                    </p:set>
                                    <p:anim calcmode="lin" valueType="num">
                                      <p:cBhvr additive="base">
                                        <p:cTn dur="500" fill="hold" id="11"/>
                                        <p:tgtEl>
                                          <p:spTgt spid="1048748"/>
                                        </p:tgtEl>
                                        <p:attrNameLst>
                                          <p:attrName>ppt_x</p:attrName>
                                        </p:attrNameLst>
                                      </p:cBhvr>
                                      <p:tavLst>
                                        <p:tav tm="0">
                                          <p:val>
                                            <p:strVal val="0-#ppt_w/2"/>
                                          </p:val>
                                        </p:tav>
                                        <p:tav tm="100000">
                                          <p:val>
                                            <p:strVal val="#ppt_x"/>
                                          </p:val>
                                        </p:tav>
                                      </p:tavLst>
                                    </p:anim>
                                    <p:anim calcmode="lin" valueType="num">
                                      <p:cBhvr additive="base">
                                        <p:cTn dur="500" fill="hold" id="12"/>
                                        <p:tgtEl>
                                          <p:spTgt spid="1048748"/>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48749"/>
                                        </p:tgtEl>
                                        <p:attrNameLst>
                                          <p:attrName>style.visibility</p:attrName>
                                        </p:attrNameLst>
                                      </p:cBhvr>
                                      <p:to>
                                        <p:strVal val="visible"/>
                                      </p:to>
                                    </p:set>
                                    <p:anim calcmode="lin" valueType="num">
                                      <p:cBhvr additive="base">
                                        <p:cTn dur="500" fill="hold" id="15"/>
                                        <p:tgtEl>
                                          <p:spTgt spid="1048749"/>
                                        </p:tgtEl>
                                        <p:attrNameLst>
                                          <p:attrName>ppt_x</p:attrName>
                                        </p:attrNameLst>
                                      </p:cBhvr>
                                      <p:tavLst>
                                        <p:tav tm="0">
                                          <p:val>
                                            <p:strVal val="0-#ppt_w/2"/>
                                          </p:val>
                                        </p:tav>
                                        <p:tav tm="100000">
                                          <p:val>
                                            <p:strVal val="#ppt_x"/>
                                          </p:val>
                                        </p:tav>
                                      </p:tavLst>
                                    </p:anim>
                                    <p:anim calcmode="lin" valueType="num">
                                      <p:cBhvr additive="base">
                                        <p:cTn dur="500" fill="hold" id="16"/>
                                        <p:tgtEl>
                                          <p:spTgt spid="1048749"/>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48750"/>
                                        </p:tgtEl>
                                        <p:attrNameLst>
                                          <p:attrName>style.visibility</p:attrName>
                                        </p:attrNameLst>
                                      </p:cBhvr>
                                      <p:to>
                                        <p:strVal val="visible"/>
                                      </p:to>
                                    </p:set>
                                    <p:anim calcmode="lin" valueType="num">
                                      <p:cBhvr additive="base">
                                        <p:cTn dur="500" fill="hold" id="19"/>
                                        <p:tgtEl>
                                          <p:spTgt spid="1048750"/>
                                        </p:tgtEl>
                                        <p:attrNameLst>
                                          <p:attrName>ppt_x</p:attrName>
                                        </p:attrNameLst>
                                      </p:cBhvr>
                                      <p:tavLst>
                                        <p:tav tm="0">
                                          <p:val>
                                            <p:strVal val="0-#ppt_w/2"/>
                                          </p:val>
                                        </p:tav>
                                        <p:tav tm="100000">
                                          <p:val>
                                            <p:strVal val="#ppt_x"/>
                                          </p:val>
                                        </p:tav>
                                      </p:tavLst>
                                    </p:anim>
                                    <p:anim calcmode="lin" valueType="num">
                                      <p:cBhvr additive="base">
                                        <p:cTn dur="500" fill="hold" id="20"/>
                                        <p:tgtEl>
                                          <p:spTgt spid="1048750"/>
                                        </p:tgtEl>
                                        <p:attrNameLst>
                                          <p:attrName>ppt_y</p:attrName>
                                        </p:attrNameLst>
                                      </p:cBhvr>
                                      <p:tavLst>
                                        <p:tav tm="0">
                                          <p:val>
                                            <p:strVal val="#ppt_y"/>
                                          </p:val>
                                        </p:tav>
                                        <p:tav tm="100000">
                                          <p:val>
                                            <p:strVal val="#ppt_y"/>
                                          </p:val>
                                        </p:tav>
                                      </p:tavLst>
                                    </p:anim>
                                  </p:childTnLst>
                                </p:cTn>
                              </p:par>
                              <p:par>
                                <p:cTn fill="hold" grpId="0" id="21" nodeType="withEffect" presetClass="entr" presetID="14" presetSubtype="10">
                                  <p:stCondLst>
                                    <p:cond delay="0"/>
                                  </p:stCondLst>
                                  <p:childTnLst>
                                    <p:set>
                                      <p:cBhvr>
                                        <p:cTn dur="1" fill="hold" id="22">
                                          <p:stCondLst>
                                            <p:cond delay="0"/>
                                          </p:stCondLst>
                                        </p:cTn>
                                        <p:tgtEl>
                                          <p:spTgt spid="1048751"/>
                                        </p:tgtEl>
                                        <p:attrNameLst>
                                          <p:attrName>style.visibility</p:attrName>
                                        </p:attrNameLst>
                                      </p:cBhvr>
                                      <p:to>
                                        <p:strVal val="visible"/>
                                      </p:to>
                                    </p:set>
                                    <p:animEffect transition="in" filter="randombar(horizontal)">
                                      <p:cBhvr>
                                        <p:cTn dur="500" id="23"/>
                                        <p:tgtEl>
                                          <p:spTgt spid="1048751"/>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1048753"/>
                                        </p:tgtEl>
                                        <p:attrNameLst>
                                          <p:attrName>style.visibility</p:attrName>
                                        </p:attrNameLst>
                                      </p:cBhvr>
                                      <p:to>
                                        <p:strVal val="visible"/>
                                      </p:to>
                                    </p:set>
                                    <p:animEffect transition="in" filter="wipe(left)">
                                      <p:cBhvr>
                                        <p:cTn dur="500" id="28"/>
                                        <p:tgtEl>
                                          <p:spTgt spid="1048753"/>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 presetSubtype="4">
                                  <p:stCondLst>
                                    <p:cond delay="0"/>
                                  </p:stCondLst>
                                  <p:childTnLst>
                                    <p:set>
                                      <p:cBhvr>
                                        <p:cTn dur="1" fill="hold" id="32">
                                          <p:stCondLst>
                                            <p:cond delay="0"/>
                                          </p:stCondLst>
                                        </p:cTn>
                                        <p:tgtEl>
                                          <p:spTgt spid="2097173"/>
                                        </p:tgtEl>
                                        <p:attrNameLst>
                                          <p:attrName>style.visibility</p:attrName>
                                        </p:attrNameLst>
                                      </p:cBhvr>
                                      <p:to>
                                        <p:strVal val="visible"/>
                                      </p:to>
                                    </p:set>
                                    <p:anim calcmode="lin" valueType="num">
                                      <p:cBhvr additive="base">
                                        <p:cTn dur="500" fill="hold" id="33"/>
                                        <p:tgtEl>
                                          <p:spTgt spid="2097173"/>
                                        </p:tgtEl>
                                        <p:attrNameLst>
                                          <p:attrName>ppt_x</p:attrName>
                                        </p:attrNameLst>
                                      </p:cBhvr>
                                      <p:tavLst>
                                        <p:tav tm="0">
                                          <p:val>
                                            <p:strVal val="#ppt_x"/>
                                          </p:val>
                                        </p:tav>
                                        <p:tav tm="100000">
                                          <p:val>
                                            <p:strVal val="#ppt_x"/>
                                          </p:val>
                                        </p:tav>
                                      </p:tavLst>
                                    </p:anim>
                                    <p:anim calcmode="lin" valueType="num">
                                      <p:cBhvr additive="base">
                                        <p:cTn dur="500" fill="hold" id="34"/>
                                        <p:tgtEl>
                                          <p:spTgt spid="2097173"/>
                                        </p:tgtEl>
                                        <p:attrNameLst>
                                          <p:attrName>ppt_y</p:attrName>
                                        </p:attrNameLst>
                                      </p:cBhvr>
                                      <p:tavLst>
                                        <p:tav tm="0">
                                          <p:val>
                                            <p:strVal val="1+#ppt_h/2"/>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2" presetSubtype="0">
                                  <p:stCondLst>
                                    <p:cond delay="0"/>
                                  </p:stCondLst>
                                  <p:childTnLst>
                                    <p:set>
                                      <p:cBhvr>
                                        <p:cTn dur="1" fill="hold" id="38">
                                          <p:stCondLst>
                                            <p:cond delay="0"/>
                                          </p:stCondLst>
                                        </p:cTn>
                                        <p:tgtEl>
                                          <p:spTgt spid="2097174"/>
                                        </p:tgtEl>
                                        <p:attrNameLst>
                                          <p:attrName>style.visibility</p:attrName>
                                        </p:attrNameLst>
                                      </p:cBhvr>
                                      <p:to>
                                        <p:strVal val="visible"/>
                                      </p:to>
                                    </p:set>
                                    <p:animEffect transition="in" filter="fade">
                                      <p:cBhvr>
                                        <p:cTn dur="1000" id="39"/>
                                        <p:tgtEl>
                                          <p:spTgt spid="2097174"/>
                                        </p:tgtEl>
                                      </p:cBhvr>
                                    </p:animEffect>
                                    <p:anim calcmode="lin" valueType="num">
                                      <p:cBhvr>
                                        <p:cTn dur="1000" fill="hold" id="40"/>
                                        <p:tgtEl>
                                          <p:spTgt spid="2097174"/>
                                        </p:tgtEl>
                                        <p:attrNameLst>
                                          <p:attrName>ppt_x</p:attrName>
                                        </p:attrNameLst>
                                      </p:cBhvr>
                                      <p:tavLst>
                                        <p:tav tm="0">
                                          <p:val>
                                            <p:strVal val="#ppt_x"/>
                                          </p:val>
                                        </p:tav>
                                        <p:tav tm="100000">
                                          <p:val>
                                            <p:strVal val="#ppt_x"/>
                                          </p:val>
                                        </p:tav>
                                      </p:tavLst>
                                    </p:anim>
                                    <p:anim calcmode="lin" valueType="num">
                                      <p:cBhvr>
                                        <p:cTn dur="1000" fill="hold" id="41"/>
                                        <p:tgtEl>
                                          <p:spTgt spid="20971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7" grpId="0" animBg="1"/>
      <p:bldP spid="1048748" grpId="0" animBg="1"/>
      <p:bldP spid="1048749" grpId="0" animBg="1"/>
      <p:bldP spid="1048750" grpId="0" animBg="1"/>
      <p:bldP spid="1048751" grpId="0" animBg="1"/>
      <p:bldP spid="10487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pic>
        <p:nvPicPr>
          <p:cNvPr id="2097175" name="图片 4"/>
          <p:cNvPicPr>
            <a:picLocks noChangeAspect="1"/>
          </p:cNvPicPr>
          <p:nvPr/>
        </p:nvPicPr>
        <p:blipFill>
          <a:blip xmlns:r="http://schemas.openxmlformats.org/officeDocument/2006/relationships" r:embed="rId1"/>
          <a:stretch>
            <a:fillRect/>
          </a:stretch>
        </p:blipFill>
        <p:spPr>
          <a:xfrm>
            <a:off x="36990" y="729430"/>
            <a:ext cx="12118019" cy="6128569"/>
          </a:xfrm>
          <a:prstGeom prst="rect"/>
        </p:spPr>
      </p:pic>
      <p:sp>
        <p:nvSpPr>
          <p:cNvPr id="1048760" name="文本框 23"/>
          <p:cNvSpPr txBox="1"/>
          <p:nvPr/>
        </p:nvSpPr>
        <p:spPr>
          <a:xfrm>
            <a:off x="1427731" y="1414133"/>
            <a:ext cx="4989795" cy="768350"/>
          </a:xfrm>
          <a:prstGeom prst="rect"/>
          <a:noFill/>
        </p:spPr>
        <p:txBody>
          <a:bodyPr rtlCol="0" wrap="square">
            <a:spAutoFit/>
          </a:bodyPr>
          <a:p>
            <a:pPr algn="dist"/>
            <a:r>
              <a:rPr altLang="en-US" b="1" dirty="0" sz="4400" lang="zh-CN">
                <a:solidFill>
                  <a:schemeClr val="tx1"/>
                </a:solidFill>
                <a:latin typeface="微软雅黑" panose="020B0503020204020204" pitchFamily="34" charset="-122"/>
                <a:ea typeface="微软雅黑" panose="020B0503020204020204" pitchFamily="34" charset="-122"/>
                <a:sym typeface="+mn-ea"/>
              </a:rPr>
              <a:t>文化移通</a:t>
            </a:r>
            <a:endParaRPr altLang="zh-CN" b="1" dirty="0" sz="4400" lang="en-US">
              <a:solidFill>
                <a:schemeClr val="tx1"/>
              </a:solidFill>
              <a:latin typeface="微软雅黑" panose="020B0503020204020204" pitchFamily="34" charset="-122"/>
              <a:ea typeface="微软雅黑" panose="020B0503020204020204" pitchFamily="34" charset="-122"/>
              <a:sym typeface="+mn-ea"/>
            </a:endParaRPr>
          </a:p>
        </p:txBody>
      </p:sp>
      <p:sp>
        <p:nvSpPr>
          <p:cNvPr id="1048761" name="TextBox 29"/>
          <p:cNvSpPr txBox="1"/>
          <p:nvPr/>
        </p:nvSpPr>
        <p:spPr>
          <a:xfrm>
            <a:off x="1161400" y="3623618"/>
            <a:ext cx="6128769" cy="2633541"/>
          </a:xfrm>
          <a:prstGeom prst="rect"/>
          <a:noFill/>
        </p:spPr>
        <p:txBody>
          <a:bodyPr wrap="square">
            <a:spAutoFit/>
          </a:bodyPr>
          <a:p>
            <a:pPr defTabSz="457200" lvl="0">
              <a:lnSpc>
                <a:spcPct val="150000"/>
              </a:lnSpc>
            </a:pPr>
            <a:r>
              <a:rPr altLang="en-US" baseline="0" cap="none" dirty="0" sz="1600" i="0" kern="1200" kumimoji="0" lang="zh-CN" noProof="0" normalizeH="0" strike="noStrike" u="none">
                <a:ln>
                  <a:noFill/>
                </a:ln>
                <a:solidFill>
                  <a:schemeClr val="bg1"/>
                </a:solidFill>
                <a:effectLst/>
                <a:uLnTx/>
                <a:uFillTx/>
                <a:latin typeface="Century Gothic" panose="020B0502020202020204" pitchFamily="34" charset="0"/>
                <a:ea typeface="Montserrat Light" charset="0"/>
                <a:cs typeface="Montserrat Light" charset="0"/>
              </a:rPr>
              <a:t>同志们，你们的尖叫在哪里！对你们没有看错，想看明星来移通，我们就是别人家的学校！什么杨宗纬！胡彦斌！蔡健雅！汪峰！许巍！等等都参与过我们学校的音乐盛典！</a:t>
            </a:r>
            <a:endParaRPr altLang="zh-CN" baseline="0" cap="none" dirty="0" sz="1600" i="0" kern="1200" kumimoji="0" lang="en-US" noProof="0" normalizeH="0" strike="noStrike" u="none">
              <a:ln>
                <a:noFill/>
              </a:ln>
              <a:solidFill>
                <a:schemeClr val="bg1"/>
              </a:solidFill>
              <a:effectLst/>
              <a:uLnTx/>
              <a:uFillTx/>
              <a:latin typeface="Century Gothic" panose="020B0502020202020204" pitchFamily="34" charset="0"/>
              <a:ea typeface="Montserrat Light" charset="0"/>
              <a:cs typeface="Montserrat Light" charset="0"/>
            </a:endParaRPr>
          </a:p>
          <a:p>
            <a:pPr defTabSz="457200" lvl="0">
              <a:lnSpc>
                <a:spcPct val="150000"/>
              </a:lnSpc>
            </a:pPr>
            <a:r>
              <a:rPr altLang="en-US" baseline="0" cap="none" dirty="0" sz="1600" i="0" kern="1200" kumimoji="0" lang="zh-CN" noProof="0" normalizeH="0" strike="noStrike" u="none">
                <a:ln>
                  <a:noFill/>
                </a:ln>
                <a:solidFill>
                  <a:schemeClr val="bg1"/>
                </a:solidFill>
                <a:effectLst/>
                <a:uLnTx/>
                <a:uFillTx/>
                <a:latin typeface="Century Gothic" panose="020B0502020202020204" pitchFamily="34" charset="0"/>
                <a:ea typeface="Montserrat Light" charset="0"/>
                <a:cs typeface="Montserrat Light" charset="0"/>
              </a:rPr>
              <a:t>什么？你说这些还不够？那我告诉你想看小鲜肉，想看电影的学校路演，想与明星面对面交流都请来重庆邮电大学移通学院，每个学期我们学校都会有电影的主创们带着他们的作品来学校路演，与我们进行互动交流！快来拥抱你倾慕的偶像吧！！</a:t>
            </a:r>
            <a:endParaRPr baseline="0" cap="none" dirty="0" sz="1600" i="0" kern="1200" kumimoji="0" lang="en-US" noProof="0" normalizeH="0" strike="noStrike" u="none">
              <a:ln>
                <a:noFill/>
              </a:ln>
              <a:solidFill>
                <a:schemeClr val="bg1"/>
              </a:solidFill>
              <a:effectLst/>
              <a:uLnTx/>
              <a:uFillTx/>
              <a:latin typeface="Century Gothic" panose="020B0502020202020204" pitchFamily="34" charset="0"/>
              <a:ea typeface="Montserrat Light" charset="0"/>
              <a:cs typeface="Montserrat Light" charset="0"/>
            </a:endParaRPr>
          </a:p>
        </p:txBody>
      </p:sp>
      <p:grpSp>
        <p:nvGrpSpPr>
          <p:cNvPr id="109" name="组合 13"/>
          <p:cNvGrpSpPr/>
          <p:nvPr/>
        </p:nvGrpSpPr>
        <p:grpSpPr>
          <a:xfrm>
            <a:off x="265187" y="189347"/>
            <a:ext cx="2904230" cy="523734"/>
            <a:chOff x="4892233" y="235506"/>
            <a:chExt cx="2904230" cy="523734"/>
          </a:xfrm>
        </p:grpSpPr>
        <p:sp>
          <p:nvSpPr>
            <p:cNvPr id="1048762" name="文本框 14"/>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办学特色</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63" name="矩形 15"/>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sp>
        <p:nvSpPr>
          <p:cNvPr id="1048764" name="矩形 7"/>
          <p:cNvSpPr/>
          <p:nvPr/>
        </p:nvSpPr>
        <p:spPr>
          <a:xfrm>
            <a:off x="1161400" y="2621870"/>
            <a:ext cx="2954656" cy="923330"/>
          </a:xfrm>
          <a:prstGeom prst="rect"/>
          <a:noFill/>
        </p:spPr>
        <p:txBody>
          <a:bodyPr bIns="45720" lIns="91440" rIns="91440" tIns="45720" wrap="none">
            <a:spAutoFit/>
          </a:bodyPr>
          <a:p>
            <a:pPr algn="ctr"/>
            <a:r>
              <a:rPr altLang="en-US" b="1" cap="none" dirty="0" sz="5400" lang="zh-CN" spc="0">
                <a:ln w="13462">
                  <a:solidFill>
                    <a:schemeClr val="bg1"/>
                  </a:solidFill>
                  <a:prstDash val="solid"/>
                </a:ln>
                <a:solidFill>
                  <a:schemeClr val="tx1">
                    <a:lumMod val="85000"/>
                    <a:lumOff val="15000"/>
                  </a:schemeClr>
                </a:solidFill>
                <a:effectLst>
                  <a:outerShdw algn="bl" dir="2700000" dist="38100" rotWithShape="0">
                    <a:schemeClr val="accent5"/>
                  </a:outerShdw>
                </a:effectLst>
              </a:rPr>
              <a:t>明星晚会</a:t>
            </a:r>
            <a:endParaRPr altLang="en-US" b="1" cap="none" dirty="0" sz="5400" lang="zh-CN" spc="0">
              <a:ln w="13462">
                <a:solidFill>
                  <a:schemeClr val="bg1"/>
                </a:solidFill>
                <a:prstDash val="solid"/>
              </a:ln>
              <a:solidFill>
                <a:schemeClr val="tx1">
                  <a:lumMod val="85000"/>
                  <a:lumOff val="15000"/>
                </a:schemeClr>
              </a:solidFill>
              <a:effectLst>
                <a:outerShdw algn="bl" dir="2700000" dist="38100" rotWithShape="0">
                  <a:schemeClr val="accent5"/>
                </a:outerShdw>
              </a:effectLst>
            </a:endParaRPr>
          </a:p>
        </p:txBody>
      </p:sp>
    </p:spTree>
  </p:cSld>
  <p:clrMapOvr>
    <a:masterClrMapping/>
  </p:clrMapOvr>
  <p:transition spd="slow">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768" name="任意多边形: 形状 1"/>
          <p:cNvSpPr/>
          <p:nvPr/>
        </p:nvSpPr>
        <p:spPr>
          <a:xfrm rot="1223237">
            <a:off x="1503408" y="1791410"/>
            <a:ext cx="2069387" cy="1879566"/>
          </a:xfrm>
          <a:custGeom>
            <a:avLst/>
            <a:gdLst>
              <a:gd name="connsiteX0" fmla="*/ 600477 w 2638403"/>
              <a:gd name="connsiteY0" fmla="*/ 13134 h 2847410"/>
              <a:gd name="connsiteX1" fmla="*/ 2635755 w 2638403"/>
              <a:gd name="connsiteY1" fmla="*/ 1782941 h 2847410"/>
              <a:gd name="connsiteX2" fmla="*/ 128529 w 2638403"/>
              <a:gd name="connsiteY2" fmla="*/ 2785831 h 2847410"/>
              <a:gd name="connsiteX3" fmla="*/ 600477 w 2638403"/>
              <a:gd name="connsiteY3" fmla="*/ 13134 h 2847410"/>
            </a:gdLst>
            <a:ahLst/>
            <a:cxnLst>
              <a:cxn ang="0">
                <a:pos x="connsiteX0" y="connsiteY0"/>
              </a:cxn>
              <a:cxn ang="0">
                <a:pos x="connsiteX1" y="connsiteY1"/>
              </a:cxn>
              <a:cxn ang="0">
                <a:pos x="connsiteX2" y="connsiteY2"/>
              </a:cxn>
              <a:cxn ang="0">
                <a:pos x="connsiteX3" y="connsiteY3"/>
              </a:cxn>
            </a:cxnLst>
            <a:rect l="l" t="t" r="r" b="b"/>
            <a:pathLst>
              <a:path w="2638403" h="2847410">
                <a:moveTo>
                  <a:pt x="600477" y="13134"/>
                </a:moveTo>
                <a:cubicBezTo>
                  <a:pt x="1018348" y="-154014"/>
                  <a:pt x="2714413" y="1320825"/>
                  <a:pt x="2635755" y="1782941"/>
                </a:cubicBezTo>
                <a:cubicBezTo>
                  <a:pt x="2557097" y="2245057"/>
                  <a:pt x="467742" y="3080799"/>
                  <a:pt x="128529" y="2785831"/>
                </a:cubicBezTo>
                <a:cubicBezTo>
                  <a:pt x="-210684" y="2490863"/>
                  <a:pt x="182606" y="180282"/>
                  <a:pt x="600477" y="13134"/>
                </a:cubicBezTo>
                <a:close/>
              </a:path>
            </a:pathLst>
          </a:custGeom>
          <a:blipFill>
            <a:blip xmlns:r="http://schemas.openxmlformats.org/officeDocument/2006/relationships"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769" name="Shape 2859"/>
          <p:cNvSpPr/>
          <p:nvPr/>
        </p:nvSpPr>
        <p:spPr>
          <a:xfrm>
            <a:off x="1980888" y="2451793"/>
            <a:ext cx="557213" cy="558800"/>
          </a:xfrm>
          <a:custGeom>
            <a:av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bg1"/>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70" name="任意多边形: 形状 3"/>
          <p:cNvSpPr/>
          <p:nvPr/>
        </p:nvSpPr>
        <p:spPr>
          <a:xfrm rot="1223237">
            <a:off x="5389608" y="1791410"/>
            <a:ext cx="2069387" cy="1879566"/>
          </a:xfrm>
          <a:custGeom>
            <a:avLst/>
            <a:gdLst>
              <a:gd name="connsiteX0" fmla="*/ 600477 w 2638403"/>
              <a:gd name="connsiteY0" fmla="*/ 13134 h 2847410"/>
              <a:gd name="connsiteX1" fmla="*/ 2635755 w 2638403"/>
              <a:gd name="connsiteY1" fmla="*/ 1782941 h 2847410"/>
              <a:gd name="connsiteX2" fmla="*/ 128529 w 2638403"/>
              <a:gd name="connsiteY2" fmla="*/ 2785831 h 2847410"/>
              <a:gd name="connsiteX3" fmla="*/ 600477 w 2638403"/>
              <a:gd name="connsiteY3" fmla="*/ 13134 h 2847410"/>
            </a:gdLst>
            <a:ahLst/>
            <a:cxnLst>
              <a:cxn ang="0">
                <a:pos x="connsiteX0" y="connsiteY0"/>
              </a:cxn>
              <a:cxn ang="0">
                <a:pos x="connsiteX1" y="connsiteY1"/>
              </a:cxn>
              <a:cxn ang="0">
                <a:pos x="connsiteX2" y="connsiteY2"/>
              </a:cxn>
              <a:cxn ang="0">
                <a:pos x="connsiteX3" y="connsiteY3"/>
              </a:cxn>
            </a:cxnLst>
            <a:rect l="l" t="t" r="r" b="b"/>
            <a:pathLst>
              <a:path w="2638403" h="2847410">
                <a:moveTo>
                  <a:pt x="600477" y="13134"/>
                </a:moveTo>
                <a:cubicBezTo>
                  <a:pt x="1018348" y="-154014"/>
                  <a:pt x="2714413" y="1320825"/>
                  <a:pt x="2635755" y="1782941"/>
                </a:cubicBezTo>
                <a:cubicBezTo>
                  <a:pt x="2557097" y="2245057"/>
                  <a:pt x="467742" y="3080799"/>
                  <a:pt x="128529" y="2785831"/>
                </a:cubicBezTo>
                <a:cubicBezTo>
                  <a:pt x="-210684" y="2490863"/>
                  <a:pt x="182606" y="180282"/>
                  <a:pt x="600477" y="13134"/>
                </a:cubicBezTo>
                <a:close/>
              </a:path>
            </a:pathLst>
          </a:custGeom>
          <a:blipFill>
            <a:blip xmlns:r="http://schemas.openxmlformats.org/officeDocument/2006/relationships"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771" name="Shape 2859"/>
          <p:cNvSpPr/>
          <p:nvPr/>
        </p:nvSpPr>
        <p:spPr>
          <a:xfrm>
            <a:off x="5867088" y="2451793"/>
            <a:ext cx="557213" cy="558800"/>
          </a:xfrm>
          <a:custGeom>
            <a:av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bg1"/>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72" name="任意多边形: 形状 5"/>
          <p:cNvSpPr/>
          <p:nvPr/>
        </p:nvSpPr>
        <p:spPr>
          <a:xfrm rot="1223237">
            <a:off x="9275808" y="1791411"/>
            <a:ext cx="2069387" cy="1879566"/>
          </a:xfrm>
          <a:custGeom>
            <a:avLst/>
            <a:gdLst>
              <a:gd name="connsiteX0" fmla="*/ 600477 w 2638403"/>
              <a:gd name="connsiteY0" fmla="*/ 13134 h 2847410"/>
              <a:gd name="connsiteX1" fmla="*/ 2635755 w 2638403"/>
              <a:gd name="connsiteY1" fmla="*/ 1782941 h 2847410"/>
              <a:gd name="connsiteX2" fmla="*/ 128529 w 2638403"/>
              <a:gd name="connsiteY2" fmla="*/ 2785831 h 2847410"/>
              <a:gd name="connsiteX3" fmla="*/ 600477 w 2638403"/>
              <a:gd name="connsiteY3" fmla="*/ 13134 h 2847410"/>
            </a:gdLst>
            <a:ahLst/>
            <a:cxnLst>
              <a:cxn ang="0">
                <a:pos x="connsiteX0" y="connsiteY0"/>
              </a:cxn>
              <a:cxn ang="0">
                <a:pos x="connsiteX1" y="connsiteY1"/>
              </a:cxn>
              <a:cxn ang="0">
                <a:pos x="connsiteX2" y="connsiteY2"/>
              </a:cxn>
              <a:cxn ang="0">
                <a:pos x="connsiteX3" y="connsiteY3"/>
              </a:cxn>
            </a:cxnLst>
            <a:rect l="l" t="t" r="r" b="b"/>
            <a:pathLst>
              <a:path w="2638403" h="2847410">
                <a:moveTo>
                  <a:pt x="600477" y="13134"/>
                </a:moveTo>
                <a:cubicBezTo>
                  <a:pt x="1018348" y="-154014"/>
                  <a:pt x="2714413" y="1320825"/>
                  <a:pt x="2635755" y="1782941"/>
                </a:cubicBezTo>
                <a:cubicBezTo>
                  <a:pt x="2557097" y="2245057"/>
                  <a:pt x="467742" y="3080799"/>
                  <a:pt x="128529" y="2785831"/>
                </a:cubicBezTo>
                <a:cubicBezTo>
                  <a:pt x="-210684" y="2490863"/>
                  <a:pt x="182606" y="180282"/>
                  <a:pt x="600477" y="13134"/>
                </a:cubicBezTo>
                <a:close/>
              </a:path>
            </a:pathLst>
          </a:custGeom>
          <a:blipFill>
            <a:blip xmlns:r="http://schemas.openxmlformats.org/officeDocument/2006/relationships"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773" name="Shape 2859"/>
          <p:cNvSpPr/>
          <p:nvPr/>
        </p:nvSpPr>
        <p:spPr>
          <a:xfrm>
            <a:off x="9753288" y="2451794"/>
            <a:ext cx="557213" cy="558800"/>
          </a:xfrm>
          <a:custGeom>
            <a:av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bg1"/>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74" name="文本框 19"/>
          <p:cNvSpPr txBox="1"/>
          <p:nvPr/>
        </p:nvSpPr>
        <p:spPr>
          <a:xfrm>
            <a:off x="1575210" y="3767125"/>
            <a:ext cx="1733289" cy="4108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远景学院</a:t>
            </a:r>
            <a:endPar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75" name="TextBox 29"/>
          <p:cNvSpPr txBox="1"/>
          <p:nvPr/>
        </p:nvSpPr>
        <p:spPr>
          <a:xfrm>
            <a:off x="1007295" y="4085388"/>
            <a:ext cx="2970718" cy="2135649"/>
          </a:xfrm>
          <a:prstGeom prst="rect"/>
          <a:noFill/>
        </p:spPr>
        <p:txBody>
          <a:bodyPr wrap="square">
            <a:spAutoFit/>
          </a:bodyPr>
          <a:p>
            <a:pPr algn="ctr" defTabSz="457200" lvl="0">
              <a:lnSpc>
                <a:spcPct val="250000"/>
              </a:lnSpc>
            </a:pPr>
            <a:r>
              <a:rPr altLang="en-US" dirty="0" sz="1100" lang="zh-CN">
                <a:solidFill>
                  <a:schemeClr val="tx1">
                    <a:lumMod val="85000"/>
                    <a:lumOff val="15000"/>
                  </a:schemeClr>
                </a:solidFill>
                <a:latin typeface="Century Gothic" panose="020B0502020202020204" pitchFamily="34" charset="0"/>
                <a:ea typeface="Montserrat Light" charset="0"/>
                <a:cs typeface="Montserrat Light" charset="0"/>
              </a:rPr>
              <a:t>借鉴西方文理交融、多学科交叉的教育理念</a:t>
            </a:r>
            <a:r>
              <a:rPr altLang="zh-CN" dirty="0" sz="11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100" lang="zh-CN">
                <a:solidFill>
                  <a:schemeClr val="tx1">
                    <a:lumMod val="85000"/>
                    <a:lumOff val="15000"/>
                  </a:schemeClr>
                </a:solidFill>
                <a:latin typeface="Century Gothic" panose="020B0502020202020204" pitchFamily="34" charset="0"/>
                <a:ea typeface="Montserrat Light" charset="0"/>
                <a:cs typeface="Montserrat Light" charset="0"/>
              </a:rPr>
              <a:t>学生可修读多专业课程</a:t>
            </a:r>
            <a:r>
              <a:rPr altLang="zh-CN" dirty="0" sz="11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100" lang="zh-CN">
                <a:solidFill>
                  <a:schemeClr val="tx1">
                    <a:lumMod val="85000"/>
                    <a:lumOff val="15000"/>
                  </a:schemeClr>
                </a:solidFill>
                <a:latin typeface="Century Gothic" panose="020B0502020202020204" pitchFamily="34" charset="0"/>
                <a:ea typeface="Montserrat Light" charset="0"/>
                <a:cs typeface="Montserrat Light" charset="0"/>
              </a:rPr>
              <a:t>不再局限于单个专业。拥有独立的教学区与生活区</a:t>
            </a:r>
            <a:r>
              <a:rPr altLang="zh-CN" dirty="0" sz="11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100" lang="zh-CN">
                <a:solidFill>
                  <a:schemeClr val="tx1">
                    <a:lumMod val="85000"/>
                    <a:lumOff val="15000"/>
                  </a:schemeClr>
                </a:solidFill>
                <a:latin typeface="Century Gothic" panose="020B0502020202020204" pitchFamily="34" charset="0"/>
                <a:ea typeface="Montserrat Light" charset="0"/>
                <a:cs typeface="Montserrat Light" charset="0"/>
              </a:rPr>
              <a:t>师资均拥有海外留学背景</a:t>
            </a:r>
            <a:r>
              <a:rPr altLang="zh-CN" dirty="0" sz="11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100" lang="zh-CN">
                <a:solidFill>
                  <a:schemeClr val="tx1">
                    <a:lumMod val="85000"/>
                    <a:lumOff val="15000"/>
                  </a:schemeClr>
                </a:solidFill>
                <a:latin typeface="Century Gothic" panose="020B0502020202020204" pitchFamily="34" charset="0"/>
                <a:ea typeface="Montserrat Light" charset="0"/>
                <a:cs typeface="Montserrat Light" charset="0"/>
              </a:rPr>
              <a:t>新生入学时可通过面试选拔</a:t>
            </a:r>
            <a:r>
              <a:rPr altLang="zh-CN" dirty="0" sz="1100" lang="en-US">
                <a:solidFill>
                  <a:schemeClr val="tx1">
                    <a:lumMod val="85000"/>
                    <a:lumOff val="15000"/>
                  </a:schemeClr>
                </a:solidFill>
                <a:latin typeface="Century Gothic" panose="020B0502020202020204" pitchFamily="34" charset="0"/>
                <a:ea typeface="Montserrat Light" charset="0"/>
                <a:cs typeface="Montserrat Light" charset="0"/>
              </a:rPr>
              <a:t>,</a:t>
            </a:r>
            <a:r>
              <a:rPr altLang="en-US" dirty="0" sz="1100" lang="zh-CN">
                <a:solidFill>
                  <a:schemeClr val="tx1">
                    <a:lumMod val="85000"/>
                    <a:lumOff val="15000"/>
                  </a:schemeClr>
                </a:solidFill>
                <a:latin typeface="Century Gothic" panose="020B0502020202020204" pitchFamily="34" charset="0"/>
                <a:ea typeface="Montserrat Light" charset="0"/>
                <a:cs typeface="Montserrat Light" charset="0"/>
              </a:rPr>
              <a:t>转入远景学院。</a:t>
            </a:r>
            <a:endParaRPr baseline="0" cap="none" dirty="0" sz="11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776" name="文本框 21"/>
          <p:cNvSpPr txBox="1"/>
          <p:nvPr/>
        </p:nvSpPr>
        <p:spPr>
          <a:xfrm>
            <a:off x="5506857" y="3767125"/>
            <a:ext cx="1733289" cy="4108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创意写作学院</a:t>
            </a:r>
            <a:endPar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77" name="TextBox 29"/>
          <p:cNvSpPr txBox="1"/>
          <p:nvPr/>
        </p:nvSpPr>
        <p:spPr>
          <a:xfrm>
            <a:off x="4938942" y="4085388"/>
            <a:ext cx="2970718" cy="2135649"/>
          </a:xfrm>
          <a:prstGeom prst="rect"/>
          <a:noFill/>
        </p:spPr>
        <p:txBody>
          <a:bodyPr wrap="square">
            <a:spAutoFit/>
          </a:bodyPr>
          <a:p>
            <a:pPr algn="ctr" defTabSz="457200" lvl="0">
              <a:lnSpc>
                <a:spcPct val="250000"/>
              </a:lnSpc>
            </a:pPr>
            <a:r>
              <a:rPr altLang="en-US" baseline="0" cap="none" dirty="0" sz="11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在这方面我们可以大胆的说我们是全国</a:t>
            </a:r>
            <a:r>
              <a:rPr altLang="zh-CN" baseline="0" cap="none" dirty="0" sz="11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NO.1</a:t>
            </a:r>
            <a:r>
              <a:rPr altLang="en-US" baseline="0" cap="none" dirty="0" sz="11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，在全国没有一所学院拥有如我们一般的作家资源来引导学生发掘自己思维进行写作，并且我们有自己独立的图书品牌（也就是说你可以自己出书）</a:t>
            </a:r>
            <a:r>
              <a:rPr altLang="zh-CN" baseline="0" cap="none" dirty="0" sz="11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a:t>
            </a:r>
            <a:endParaRPr baseline="0" cap="none" dirty="0" sz="11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778" name="文本框 23"/>
          <p:cNvSpPr txBox="1"/>
          <p:nvPr/>
        </p:nvSpPr>
        <p:spPr>
          <a:xfrm>
            <a:off x="9336905" y="3767125"/>
            <a:ext cx="1733289" cy="4108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双体系基地</a:t>
            </a:r>
            <a:endPar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79" name="TextBox 29"/>
          <p:cNvSpPr txBox="1"/>
          <p:nvPr/>
        </p:nvSpPr>
        <p:spPr>
          <a:xfrm>
            <a:off x="8768990" y="4085388"/>
            <a:ext cx="2970718" cy="2133789"/>
          </a:xfrm>
          <a:prstGeom prst="rect"/>
          <a:noFill/>
        </p:spPr>
        <p:txBody>
          <a:bodyPr wrap="square">
            <a:spAutoFit/>
          </a:bodyPr>
          <a:p>
            <a:pPr algn="ctr" defTabSz="457200" lvl="0">
              <a:lnSpc>
                <a:spcPct val="250000"/>
              </a:lnSpc>
            </a:pPr>
            <a:r>
              <a:rPr altLang="en-US" dirty="0" sz="1100" lang="zh-CN">
                <a:solidFill>
                  <a:schemeClr val="tx1">
                    <a:lumMod val="85000"/>
                    <a:lumOff val="15000"/>
                  </a:schemeClr>
                </a:solidFill>
                <a:latin typeface="Century Gothic" panose="020B0502020202020204" pitchFamily="34" charset="0"/>
                <a:ea typeface="Montserrat Light" charset="0"/>
                <a:cs typeface="Montserrat Light" charset="0"/>
              </a:rPr>
              <a:t>没错这里就是尖端人才聚集地，进入这里你就是移通最牛皮之一！在这里你可以获得软件技术的实战，职场关键能力的锻炼，你们的学姐学长们都在小米华为等等知名公司等你呦。宝贝你心动了嘛，心动就来移通吧！</a:t>
            </a:r>
            <a:endParaRPr baseline="0" cap="none" dirty="0" sz="11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grpSp>
        <p:nvGrpSpPr>
          <p:cNvPr id="113" name="组合 16"/>
          <p:cNvGrpSpPr/>
          <p:nvPr/>
        </p:nvGrpSpPr>
        <p:grpSpPr>
          <a:xfrm>
            <a:off x="265187" y="189347"/>
            <a:ext cx="2904230" cy="523734"/>
            <a:chOff x="4892233" y="235506"/>
            <a:chExt cx="2904230" cy="523734"/>
          </a:xfrm>
        </p:grpSpPr>
        <p:sp>
          <p:nvSpPr>
            <p:cNvPr id="1048780" name="文本框 25"/>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dirty="0" sz="2400" lang="zh-CN" noProof="0">
                  <a:solidFill>
                    <a:schemeClr val="tx1">
                      <a:lumMod val="85000"/>
                      <a:lumOff val="15000"/>
                    </a:schemeClr>
                  </a:solidFill>
                  <a:latin typeface="微软雅黑" panose="020B0503020204020204" pitchFamily="34" charset="-122"/>
                  <a:ea typeface="微软雅黑" panose="020B0503020204020204" pitchFamily="34" charset="-122"/>
                  <a:cs typeface="Aharoni" panose="02010803020104030203" pitchFamily="2" charset="-79"/>
                </a:rPr>
                <a:t>办学特色</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81" name="矩形 26"/>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68"/>
                                        </p:tgtEl>
                                        <p:attrNameLst>
                                          <p:attrName>style.visibility</p:attrName>
                                        </p:attrNameLst>
                                      </p:cBhvr>
                                      <p:to>
                                        <p:strVal val="visible"/>
                                      </p:to>
                                    </p:set>
                                    <p:anim calcmode="lin" valueType="num">
                                      <p:cBhvr additive="base">
                                        <p:cTn dur="500" fill="hold" id="7"/>
                                        <p:tgtEl>
                                          <p:spTgt spid="1048768"/>
                                        </p:tgtEl>
                                        <p:attrNameLst>
                                          <p:attrName>ppt_x</p:attrName>
                                        </p:attrNameLst>
                                      </p:cBhvr>
                                      <p:tavLst>
                                        <p:tav tm="0">
                                          <p:val>
                                            <p:strVal val="#ppt_x"/>
                                          </p:val>
                                        </p:tav>
                                        <p:tav tm="100000">
                                          <p:val>
                                            <p:strVal val="#ppt_x"/>
                                          </p:val>
                                        </p:tav>
                                      </p:tavLst>
                                    </p:anim>
                                    <p:anim calcmode="lin" valueType="num">
                                      <p:cBhvr additive="base">
                                        <p:cTn dur="500" fill="hold" id="8"/>
                                        <p:tgtEl>
                                          <p:spTgt spid="1048768"/>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048769"/>
                                        </p:tgtEl>
                                        <p:attrNameLst>
                                          <p:attrName>style.visibility</p:attrName>
                                        </p:attrNameLst>
                                      </p:cBhvr>
                                      <p:to>
                                        <p:strVal val="visible"/>
                                      </p:to>
                                    </p:set>
                                    <p:anim calcmode="lin" valueType="num">
                                      <p:cBhvr additive="base">
                                        <p:cTn dur="500" fill="hold" id="11"/>
                                        <p:tgtEl>
                                          <p:spTgt spid="1048769"/>
                                        </p:tgtEl>
                                        <p:attrNameLst>
                                          <p:attrName>ppt_x</p:attrName>
                                        </p:attrNameLst>
                                      </p:cBhvr>
                                      <p:tavLst>
                                        <p:tav tm="0">
                                          <p:val>
                                            <p:strVal val="#ppt_x"/>
                                          </p:val>
                                        </p:tav>
                                        <p:tav tm="100000">
                                          <p:val>
                                            <p:strVal val="#ppt_x"/>
                                          </p:val>
                                        </p:tav>
                                      </p:tavLst>
                                    </p:anim>
                                    <p:anim calcmode="lin" valueType="num">
                                      <p:cBhvr additive="base">
                                        <p:cTn dur="500" fill="hold" id="12"/>
                                        <p:tgtEl>
                                          <p:spTgt spid="1048769"/>
                                        </p:tgtEl>
                                        <p:attrNameLst>
                                          <p:attrName>ppt_y</p:attrName>
                                        </p:attrNameLst>
                                      </p:cBhvr>
                                      <p:tavLst>
                                        <p:tav tm="0">
                                          <p:val>
                                            <p:strVal val="1+#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 presetSubtype="4">
                                  <p:stCondLst>
                                    <p:cond delay="0"/>
                                  </p:stCondLst>
                                  <p:childTnLst>
                                    <p:set>
                                      <p:cBhvr>
                                        <p:cTn dur="1" fill="hold" id="16">
                                          <p:stCondLst>
                                            <p:cond delay="0"/>
                                          </p:stCondLst>
                                        </p:cTn>
                                        <p:tgtEl>
                                          <p:spTgt spid="1048770"/>
                                        </p:tgtEl>
                                        <p:attrNameLst>
                                          <p:attrName>style.visibility</p:attrName>
                                        </p:attrNameLst>
                                      </p:cBhvr>
                                      <p:to>
                                        <p:strVal val="visible"/>
                                      </p:to>
                                    </p:set>
                                    <p:anim calcmode="lin" valueType="num">
                                      <p:cBhvr additive="base">
                                        <p:cTn dur="500" fill="hold" id="17"/>
                                        <p:tgtEl>
                                          <p:spTgt spid="1048770"/>
                                        </p:tgtEl>
                                        <p:attrNameLst>
                                          <p:attrName>ppt_x</p:attrName>
                                        </p:attrNameLst>
                                      </p:cBhvr>
                                      <p:tavLst>
                                        <p:tav tm="0">
                                          <p:val>
                                            <p:strVal val="#ppt_x"/>
                                          </p:val>
                                        </p:tav>
                                        <p:tav tm="100000">
                                          <p:val>
                                            <p:strVal val="#ppt_x"/>
                                          </p:val>
                                        </p:tav>
                                      </p:tavLst>
                                    </p:anim>
                                    <p:anim calcmode="lin" valueType="num">
                                      <p:cBhvr additive="base">
                                        <p:cTn dur="500" fill="hold" id="18"/>
                                        <p:tgtEl>
                                          <p:spTgt spid="1048770"/>
                                        </p:tgtEl>
                                        <p:attrNameLst>
                                          <p:attrName>ppt_y</p:attrName>
                                        </p:attrNameLst>
                                      </p:cBhvr>
                                      <p:tavLst>
                                        <p:tav tm="0">
                                          <p:val>
                                            <p:strVal val="1+#ppt_h/2"/>
                                          </p:val>
                                        </p:tav>
                                        <p:tav tm="100000">
                                          <p:val>
                                            <p:strVal val="#ppt_y"/>
                                          </p:val>
                                        </p:tav>
                                      </p:tavLst>
                                    </p:anim>
                                  </p:childTnLst>
                                </p:cTn>
                              </p:par>
                              <p:par>
                                <p:cTn fill="hold" grpId="0" id="19" nodeType="withEffect" presetClass="entr" presetID="2" presetSubtype="4">
                                  <p:stCondLst>
                                    <p:cond delay="0"/>
                                  </p:stCondLst>
                                  <p:childTnLst>
                                    <p:set>
                                      <p:cBhvr>
                                        <p:cTn dur="1" fill="hold" id="20">
                                          <p:stCondLst>
                                            <p:cond delay="0"/>
                                          </p:stCondLst>
                                        </p:cTn>
                                        <p:tgtEl>
                                          <p:spTgt spid="1048771"/>
                                        </p:tgtEl>
                                        <p:attrNameLst>
                                          <p:attrName>style.visibility</p:attrName>
                                        </p:attrNameLst>
                                      </p:cBhvr>
                                      <p:to>
                                        <p:strVal val="visible"/>
                                      </p:to>
                                    </p:set>
                                    <p:anim calcmode="lin" valueType="num">
                                      <p:cBhvr additive="base">
                                        <p:cTn dur="500" fill="hold" id="21"/>
                                        <p:tgtEl>
                                          <p:spTgt spid="1048771"/>
                                        </p:tgtEl>
                                        <p:attrNameLst>
                                          <p:attrName>ppt_x</p:attrName>
                                        </p:attrNameLst>
                                      </p:cBhvr>
                                      <p:tavLst>
                                        <p:tav tm="0">
                                          <p:val>
                                            <p:strVal val="#ppt_x"/>
                                          </p:val>
                                        </p:tav>
                                        <p:tav tm="100000">
                                          <p:val>
                                            <p:strVal val="#ppt_x"/>
                                          </p:val>
                                        </p:tav>
                                      </p:tavLst>
                                    </p:anim>
                                    <p:anim calcmode="lin" valueType="num">
                                      <p:cBhvr additive="base">
                                        <p:cTn dur="500" fill="hold" id="22"/>
                                        <p:tgtEl>
                                          <p:spTgt spid="1048771"/>
                                        </p:tgtEl>
                                        <p:attrNameLst>
                                          <p:attrName>ppt_y</p:attrName>
                                        </p:attrNameLst>
                                      </p:cBhvr>
                                      <p:tavLst>
                                        <p:tav tm="0">
                                          <p:val>
                                            <p:strVal val="1+#ppt_h/2"/>
                                          </p:val>
                                        </p:tav>
                                        <p:tav tm="100000">
                                          <p:val>
                                            <p:strVal val="#ppt_y"/>
                                          </p:val>
                                        </p:tav>
                                      </p:tavLst>
                                    </p:anim>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 presetSubtype="4">
                                  <p:stCondLst>
                                    <p:cond delay="0"/>
                                  </p:stCondLst>
                                  <p:childTnLst>
                                    <p:set>
                                      <p:cBhvr>
                                        <p:cTn dur="1" fill="hold" id="26">
                                          <p:stCondLst>
                                            <p:cond delay="0"/>
                                          </p:stCondLst>
                                        </p:cTn>
                                        <p:tgtEl>
                                          <p:spTgt spid="1048772"/>
                                        </p:tgtEl>
                                        <p:attrNameLst>
                                          <p:attrName>style.visibility</p:attrName>
                                        </p:attrNameLst>
                                      </p:cBhvr>
                                      <p:to>
                                        <p:strVal val="visible"/>
                                      </p:to>
                                    </p:set>
                                    <p:anim calcmode="lin" valueType="num">
                                      <p:cBhvr additive="base">
                                        <p:cTn dur="500" fill="hold" id="27"/>
                                        <p:tgtEl>
                                          <p:spTgt spid="1048772"/>
                                        </p:tgtEl>
                                        <p:attrNameLst>
                                          <p:attrName>ppt_x</p:attrName>
                                        </p:attrNameLst>
                                      </p:cBhvr>
                                      <p:tavLst>
                                        <p:tav tm="0">
                                          <p:val>
                                            <p:strVal val="#ppt_x"/>
                                          </p:val>
                                        </p:tav>
                                        <p:tav tm="100000">
                                          <p:val>
                                            <p:strVal val="#ppt_x"/>
                                          </p:val>
                                        </p:tav>
                                      </p:tavLst>
                                    </p:anim>
                                    <p:anim calcmode="lin" valueType="num">
                                      <p:cBhvr additive="base">
                                        <p:cTn dur="500" fill="hold" id="28"/>
                                        <p:tgtEl>
                                          <p:spTgt spid="1048772"/>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1048773"/>
                                        </p:tgtEl>
                                        <p:attrNameLst>
                                          <p:attrName>style.visibility</p:attrName>
                                        </p:attrNameLst>
                                      </p:cBhvr>
                                      <p:to>
                                        <p:strVal val="visible"/>
                                      </p:to>
                                    </p:set>
                                    <p:anim calcmode="lin" valueType="num">
                                      <p:cBhvr additive="base">
                                        <p:cTn dur="500" fill="hold" id="31"/>
                                        <p:tgtEl>
                                          <p:spTgt spid="1048773"/>
                                        </p:tgtEl>
                                        <p:attrNameLst>
                                          <p:attrName>ppt_x</p:attrName>
                                        </p:attrNameLst>
                                      </p:cBhvr>
                                      <p:tavLst>
                                        <p:tav tm="0">
                                          <p:val>
                                            <p:strVal val="#ppt_x"/>
                                          </p:val>
                                        </p:tav>
                                        <p:tav tm="100000">
                                          <p:val>
                                            <p:strVal val="#ppt_x"/>
                                          </p:val>
                                        </p:tav>
                                      </p:tavLst>
                                    </p:anim>
                                    <p:anim calcmode="lin" valueType="num">
                                      <p:cBhvr additive="base">
                                        <p:cTn dur="500" fill="hold" id="32"/>
                                        <p:tgtEl>
                                          <p:spTgt spid="1048773"/>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2" presetSubtype="8">
                                  <p:stCondLst>
                                    <p:cond delay="0"/>
                                  </p:stCondLst>
                                  <p:childTnLst>
                                    <p:set>
                                      <p:cBhvr>
                                        <p:cTn dur="1" fill="hold" id="36">
                                          <p:stCondLst>
                                            <p:cond delay="0"/>
                                          </p:stCondLst>
                                        </p:cTn>
                                        <p:tgtEl>
                                          <p:spTgt spid="1048774"/>
                                        </p:tgtEl>
                                        <p:attrNameLst>
                                          <p:attrName>style.visibility</p:attrName>
                                        </p:attrNameLst>
                                      </p:cBhvr>
                                      <p:to>
                                        <p:strVal val="visible"/>
                                      </p:to>
                                    </p:set>
                                    <p:animEffect transition="in" filter="wipe(left)">
                                      <p:cBhvr>
                                        <p:cTn dur="500" id="37"/>
                                        <p:tgtEl>
                                          <p:spTgt spid="104877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22" presetSubtype="8">
                                  <p:stCondLst>
                                    <p:cond delay="0"/>
                                  </p:stCondLst>
                                  <p:childTnLst>
                                    <p:set>
                                      <p:cBhvr>
                                        <p:cTn dur="1" fill="hold" id="41">
                                          <p:stCondLst>
                                            <p:cond delay="0"/>
                                          </p:stCondLst>
                                        </p:cTn>
                                        <p:tgtEl>
                                          <p:spTgt spid="1048776"/>
                                        </p:tgtEl>
                                        <p:attrNameLst>
                                          <p:attrName>style.visibility</p:attrName>
                                        </p:attrNameLst>
                                      </p:cBhvr>
                                      <p:to>
                                        <p:strVal val="visible"/>
                                      </p:to>
                                    </p:set>
                                    <p:animEffect transition="in" filter="wipe(left)">
                                      <p:cBhvr>
                                        <p:cTn dur="500" id="42"/>
                                        <p:tgtEl>
                                          <p:spTgt spid="1048776"/>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22" presetSubtype="8">
                                  <p:stCondLst>
                                    <p:cond delay="0"/>
                                  </p:stCondLst>
                                  <p:childTnLst>
                                    <p:set>
                                      <p:cBhvr>
                                        <p:cTn dur="1" fill="hold" id="46">
                                          <p:stCondLst>
                                            <p:cond delay="0"/>
                                          </p:stCondLst>
                                        </p:cTn>
                                        <p:tgtEl>
                                          <p:spTgt spid="1048778"/>
                                        </p:tgtEl>
                                        <p:attrNameLst>
                                          <p:attrName>style.visibility</p:attrName>
                                        </p:attrNameLst>
                                      </p:cBhvr>
                                      <p:to>
                                        <p:strVal val="visible"/>
                                      </p:to>
                                    </p:set>
                                    <p:animEffect transition="in" filter="wipe(left)">
                                      <p:cBhvr>
                                        <p:cTn dur="500" id="47"/>
                                        <p:tgtEl>
                                          <p:spTgt spid="1048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8" grpId="0" animBg="1"/>
      <p:bldP spid="1048769" grpId="0" animBg="1"/>
      <p:bldP spid="1048770" grpId="0" animBg="1"/>
      <p:bldP spid="1048771" grpId="0" animBg="1"/>
      <p:bldP spid="1048772" grpId="0" animBg="1"/>
      <p:bldP spid="1048773" grpId="0" animBg="1"/>
      <p:bldP spid="1048774" grpId="0"/>
      <p:bldP spid="1048776" grpId="0"/>
      <p:bldP spid="104877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pic>
        <p:nvPicPr>
          <p:cNvPr id="2097176" name="图片 4"/>
          <p:cNvPicPr>
            <a:picLocks noChangeAspect="1"/>
          </p:cNvPicPr>
          <p:nvPr/>
        </p:nvPicPr>
        <p:blipFill>
          <a:blip xmlns:r="http://schemas.openxmlformats.org/officeDocument/2006/relationships" r:embed="rId1"/>
          <a:stretch>
            <a:fillRect/>
          </a:stretch>
        </p:blipFill>
        <p:spPr>
          <a:xfrm>
            <a:off x="0" y="3673092"/>
            <a:ext cx="5441751" cy="3040601"/>
          </a:xfrm>
          <a:prstGeom prst="rect"/>
        </p:spPr>
      </p:pic>
      <p:pic>
        <p:nvPicPr>
          <p:cNvPr id="2097177" name="图片 2"/>
          <p:cNvPicPr>
            <a:picLocks noChangeAspect="1"/>
          </p:cNvPicPr>
          <p:nvPr/>
        </p:nvPicPr>
        <p:blipFill>
          <a:blip xmlns:r="http://schemas.openxmlformats.org/officeDocument/2006/relationships" r:embed="rId2"/>
          <a:stretch>
            <a:fillRect/>
          </a:stretch>
        </p:blipFill>
        <p:spPr>
          <a:xfrm>
            <a:off x="6642899" y="330153"/>
            <a:ext cx="5524870" cy="3317239"/>
          </a:xfrm>
          <a:prstGeom prst="rect"/>
        </p:spPr>
      </p:pic>
      <p:sp>
        <p:nvSpPr>
          <p:cNvPr id="1048785" name="Shape 2859"/>
          <p:cNvSpPr/>
          <p:nvPr/>
        </p:nvSpPr>
        <p:spPr>
          <a:xfrm>
            <a:off x="208430" y="992061"/>
            <a:ext cx="557213" cy="558800"/>
          </a:xfrm>
          <a:custGeom>
            <a:av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86" name="文本框 25"/>
          <p:cNvSpPr txBox="1"/>
          <p:nvPr/>
        </p:nvSpPr>
        <p:spPr>
          <a:xfrm>
            <a:off x="789921" y="1022960"/>
            <a:ext cx="2379496"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淬炼商学院 </a:t>
            </a:r>
            <a:endPar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87" name="TextBox 29"/>
          <p:cNvSpPr txBox="1"/>
          <p:nvPr/>
        </p:nvSpPr>
        <p:spPr>
          <a:xfrm>
            <a:off x="765643" y="1433825"/>
            <a:ext cx="5877256" cy="1754391"/>
          </a:xfrm>
          <a:prstGeom prst="rect"/>
          <a:noFill/>
        </p:spPr>
        <p:txBody>
          <a:bodyPr wrap="square">
            <a:spAutoFit/>
          </a:bodyPr>
          <a:p>
            <a:pPr defTabSz="457200" lvl="0">
              <a:lnSpc>
                <a:spcPct val="200000"/>
              </a:lnSpc>
            </a:pP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淬炼商学院的使命是培养商界精英管理人员</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淬炼商学院采用新的运行机制</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由专业体系和淬炼营体系组成</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为我校学生开设淬炼领导力课程、开展淬炼野战营训练</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通过案例教学的模式帮助学生掌握管理学、经济学的基本原理和现代企业管理的基本理论和知识</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淬炼学生领导能力。</a:t>
            </a:r>
            <a:endParaRPr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788" name="Shape 2859"/>
          <p:cNvSpPr/>
          <p:nvPr/>
        </p:nvSpPr>
        <p:spPr>
          <a:xfrm>
            <a:off x="5599641" y="3986711"/>
            <a:ext cx="557213" cy="558800"/>
          </a:xfrm>
          <a:custGeom>
            <a:av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3A5337"/>
          </a:solidFill>
          <a:ln w="12700">
            <a:miter lim="400000"/>
          </a:ln>
        </p:spPr>
        <p:txBody>
          <a:bodyPr anchor="ctr" bIns="38090" lIns="38090" rIns="38090" tIns="38090"/>
          <a:p>
            <a:pPr algn="l" defTabSz="456565" eaLnBrk="1" fontAlgn="auto" hangingPunct="1" indent="0" latinLnBrk="0" lvl="0" marL="0" marR="0" rtl="0">
              <a:lnSpc>
                <a:spcPct val="100000"/>
              </a:lnSpc>
              <a:spcBef>
                <a:spcPts val="0"/>
              </a:spcBef>
              <a:spcAft>
                <a:spcPts val="0"/>
              </a:spcAft>
              <a:buClrTx/>
              <a:buSzTx/>
              <a:buFontTx/>
              <a:buNone/>
              <a:defRPr cap="none"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baseline="0" b="0" cap="none" sz="3000" i="0" kern="1200" kumimoji="0" noProof="0" normalizeH="0" spc="0" strike="noStrike" u="none">
              <a:ln>
                <a:noFill/>
              </a:ln>
              <a:solidFill>
                <a:srgbClr val="293A27"/>
              </a:solidFill>
              <a:effectLst>
                <a:outerShdw blurRad="38100" dir="5400000" dist="12700" rotWithShape="0">
                  <a:srgbClr val="000000">
                    <a:alpha val="50000"/>
                  </a:srgbClr>
                </a:outerShdw>
              </a:effectLst>
              <a:uLnTx/>
              <a:uFillTx/>
              <a:latin typeface="Gill Sans"/>
              <a:ea typeface="Gill Sans"/>
              <a:cs typeface="Gill Sans"/>
              <a:sym typeface="Gill Sans"/>
            </a:endParaRPr>
          </a:p>
        </p:txBody>
      </p:sp>
      <p:sp>
        <p:nvSpPr>
          <p:cNvPr id="1048789" name="文本框 28"/>
          <p:cNvSpPr txBox="1"/>
          <p:nvPr/>
        </p:nvSpPr>
        <p:spPr>
          <a:xfrm>
            <a:off x="6181132" y="4017610"/>
            <a:ext cx="2379496"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拓展训练</a:t>
            </a:r>
            <a:endPar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90" name="TextBox 29"/>
          <p:cNvSpPr txBox="1"/>
          <p:nvPr/>
        </p:nvSpPr>
        <p:spPr>
          <a:xfrm>
            <a:off x="6156854" y="4366894"/>
            <a:ext cx="5877256" cy="2185278"/>
          </a:xfrm>
          <a:prstGeom prst="rect"/>
          <a:noFill/>
        </p:spPr>
        <p:txBody>
          <a:bodyPr wrap="square">
            <a:spAutoFit/>
          </a:bodyPr>
          <a:p>
            <a:pPr defTabSz="457200" lvl="0">
              <a:lnSpc>
                <a:spcPct val="200000"/>
              </a:lnSpc>
            </a:pP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我校拥有重庆市本科院校唯一的拓展训练基地。学生在基地开展包含“领导行为、思维创新、团队协作、冲突解决”四个维度的“淬炼”领导力课程和由高空、野外、水上、场地四大板块构成的体验式课程的素质拓展训练。培养学生具有领导的思维及视野</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提升领导力</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促进个人提升与团队发展</a:t>
            </a:r>
            <a:r>
              <a:rPr altLang="zh-CN" dirty="0" sz="14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400" lang="zh-CN">
                <a:solidFill>
                  <a:schemeClr val="tx1">
                    <a:lumMod val="85000"/>
                    <a:lumOff val="15000"/>
                  </a:schemeClr>
                </a:solidFill>
                <a:latin typeface="Century Gothic" panose="020B0502020202020204" pitchFamily="34" charset="0"/>
                <a:cs typeface="Aharoni" panose="02010803020104030203" pitchFamily="2" charset="-79"/>
              </a:rPr>
              <a:t>最终达到磨练意志、陶冶情操、完善人格、熔炼团队”的目的。</a:t>
            </a:r>
            <a:endParaRPr baseline="0" cap="none" dirty="0" sz="14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grpSp>
        <p:nvGrpSpPr>
          <p:cNvPr id="117" name="组合 12"/>
          <p:cNvGrpSpPr/>
          <p:nvPr/>
        </p:nvGrpSpPr>
        <p:grpSpPr>
          <a:xfrm>
            <a:off x="265187" y="189347"/>
            <a:ext cx="2904230" cy="523734"/>
            <a:chOff x="4892233" y="235506"/>
            <a:chExt cx="2904230" cy="523734"/>
          </a:xfrm>
        </p:grpSpPr>
        <p:sp>
          <p:nvSpPr>
            <p:cNvPr id="1048791" name="文本框 13"/>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dirty="0" sz="2400" lang="zh-CN" noProof="0">
                  <a:solidFill>
                    <a:schemeClr val="tx1">
                      <a:lumMod val="85000"/>
                      <a:lumOff val="15000"/>
                    </a:schemeClr>
                  </a:solidFill>
                  <a:latin typeface="微软雅黑" panose="020B0503020204020204" pitchFamily="34" charset="-122"/>
                  <a:ea typeface="微软雅黑" panose="020B0503020204020204" pitchFamily="34" charset="-122"/>
                  <a:cs typeface="Aharoni" panose="02010803020104030203" pitchFamily="2" charset="-79"/>
                </a:rPr>
                <a:t>办学特色</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792" name="矩形 14"/>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048785"/>
                                        </p:tgtEl>
                                        <p:attrNameLst>
                                          <p:attrName>style.visibility</p:attrName>
                                        </p:attrNameLst>
                                      </p:cBhvr>
                                      <p:to>
                                        <p:strVal val="visible"/>
                                      </p:to>
                                    </p:set>
                                    <p:anim calcmode="lin" valueType="num">
                                      <p:cBhvr additive="base">
                                        <p:cTn dur="500" fill="hold" id="7"/>
                                        <p:tgtEl>
                                          <p:spTgt spid="1048785"/>
                                        </p:tgtEl>
                                        <p:attrNameLst>
                                          <p:attrName>ppt_x</p:attrName>
                                        </p:attrNameLst>
                                      </p:cBhvr>
                                      <p:tavLst>
                                        <p:tav tm="0">
                                          <p:val>
                                            <p:strVal val="0-#ppt_w/2"/>
                                          </p:val>
                                        </p:tav>
                                        <p:tav tm="100000">
                                          <p:val>
                                            <p:strVal val="#ppt_x"/>
                                          </p:val>
                                        </p:tav>
                                      </p:tavLst>
                                    </p:anim>
                                    <p:anim calcmode="lin" valueType="num">
                                      <p:cBhvr additive="base">
                                        <p:cTn dur="500" fill="hold" id="8"/>
                                        <p:tgtEl>
                                          <p:spTgt spid="1048785"/>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2" presetSubtype="8">
                                  <p:stCondLst>
                                    <p:cond delay="0"/>
                                  </p:stCondLst>
                                  <p:childTnLst>
                                    <p:set>
                                      <p:cBhvr>
                                        <p:cTn dur="1" fill="hold" id="12">
                                          <p:stCondLst>
                                            <p:cond delay="0"/>
                                          </p:stCondLst>
                                        </p:cTn>
                                        <p:tgtEl>
                                          <p:spTgt spid="1048786"/>
                                        </p:tgtEl>
                                        <p:attrNameLst>
                                          <p:attrName>style.visibility</p:attrName>
                                        </p:attrNameLst>
                                      </p:cBhvr>
                                      <p:to>
                                        <p:strVal val="visible"/>
                                      </p:to>
                                    </p:set>
                                    <p:animEffect transition="in" filter="wipe(left)">
                                      <p:cBhvr>
                                        <p:cTn dur="500" id="13"/>
                                        <p:tgtEl>
                                          <p:spTgt spid="1048786"/>
                                        </p:tgtEl>
                                      </p:cBhvr>
                                    </p:animEffect>
                                  </p:childTnLst>
                                </p:cTn>
                              </p:par>
                              <p:par>
                                <p:cTn fill="hold" grpId="0" id="14" nodeType="withEffect" presetClass="entr" presetID="2" presetSubtype="8">
                                  <p:stCondLst>
                                    <p:cond delay="0"/>
                                  </p:stCondLst>
                                  <p:childTnLst>
                                    <p:set>
                                      <p:cBhvr>
                                        <p:cTn dur="1" fill="hold" id="15">
                                          <p:stCondLst>
                                            <p:cond delay="0"/>
                                          </p:stCondLst>
                                        </p:cTn>
                                        <p:tgtEl>
                                          <p:spTgt spid="1048788"/>
                                        </p:tgtEl>
                                        <p:attrNameLst>
                                          <p:attrName>style.visibility</p:attrName>
                                        </p:attrNameLst>
                                      </p:cBhvr>
                                      <p:to>
                                        <p:strVal val="visible"/>
                                      </p:to>
                                    </p:set>
                                    <p:anim calcmode="lin" valueType="num">
                                      <p:cBhvr additive="base">
                                        <p:cTn dur="500" fill="hold" id="16"/>
                                        <p:tgtEl>
                                          <p:spTgt spid="1048788"/>
                                        </p:tgtEl>
                                        <p:attrNameLst>
                                          <p:attrName>ppt_x</p:attrName>
                                        </p:attrNameLst>
                                      </p:cBhvr>
                                      <p:tavLst>
                                        <p:tav tm="0">
                                          <p:val>
                                            <p:strVal val="0-#ppt_w/2"/>
                                          </p:val>
                                        </p:tav>
                                        <p:tav tm="100000">
                                          <p:val>
                                            <p:strVal val="#ppt_x"/>
                                          </p:val>
                                        </p:tav>
                                      </p:tavLst>
                                    </p:anim>
                                    <p:anim calcmode="lin" valueType="num">
                                      <p:cBhvr additive="base">
                                        <p:cTn dur="500" fill="hold" id="17"/>
                                        <p:tgtEl>
                                          <p:spTgt spid="1048788"/>
                                        </p:tgtEl>
                                        <p:attrNameLst>
                                          <p:attrName>ppt_y</p:attrName>
                                        </p:attrNameLst>
                                      </p:cBhvr>
                                      <p:tavLst>
                                        <p:tav tm="0">
                                          <p:val>
                                            <p:strVal val="#ppt_y"/>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8">
                                  <p:stCondLst>
                                    <p:cond delay="0"/>
                                  </p:stCondLst>
                                  <p:childTnLst>
                                    <p:set>
                                      <p:cBhvr>
                                        <p:cTn dur="1" fill="hold" id="21">
                                          <p:stCondLst>
                                            <p:cond delay="0"/>
                                          </p:stCondLst>
                                        </p:cTn>
                                        <p:tgtEl>
                                          <p:spTgt spid="1048789"/>
                                        </p:tgtEl>
                                        <p:attrNameLst>
                                          <p:attrName>style.visibility</p:attrName>
                                        </p:attrNameLst>
                                      </p:cBhvr>
                                      <p:to>
                                        <p:strVal val="visible"/>
                                      </p:to>
                                    </p:set>
                                    <p:animEffect transition="in" filter="wipe(left)">
                                      <p:cBhvr>
                                        <p:cTn dur="500" id="22"/>
                                        <p:tgtEl>
                                          <p:spTgt spid="1048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5" grpId="0" animBg="1"/>
      <p:bldP spid="1048786" grpId="0"/>
      <p:bldP spid="1048788" grpId="0" animBg="1"/>
      <p:bldP spid="104878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598" name="矩形 10"/>
          <p:cNvSpPr/>
          <p:nvPr/>
        </p:nvSpPr>
        <p:spPr>
          <a:xfrm>
            <a:off x="402897" y="3657581"/>
            <a:ext cx="940970" cy="800100"/>
          </a:xfrm>
          <a:prstGeom prst="rect"/>
          <a:solidFill>
            <a:schemeClr val="bg1"/>
          </a:solidFill>
          <a:ln>
            <a:noFill/>
          </a:ln>
          <a:effectLst>
            <a:outerShdw algn="tl" blurRad="50800" dir="2700000" dist="38100" rotWithShape="0">
              <a:prstClr val="black">
                <a:alpha val="40000"/>
              </a:prst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cxnSp>
        <p:nvCxnSpPr>
          <p:cNvPr id="3145728" name="直接连接符 5"/>
          <p:cNvCxnSpPr>
            <a:cxnSpLocks/>
          </p:cNvCxnSpPr>
          <p:nvPr/>
        </p:nvCxnSpPr>
        <p:spPr>
          <a:xfrm>
            <a:off x="5349446" y="2411045"/>
            <a:ext cx="1493108" cy="0"/>
          </a:xfrm>
          <a:prstGeom prst="line"/>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48599" name="文本框 8"/>
          <p:cNvSpPr txBox="1"/>
          <p:nvPr/>
        </p:nvSpPr>
        <p:spPr>
          <a:xfrm>
            <a:off x="569216" y="3774968"/>
            <a:ext cx="918566" cy="646331"/>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zh-CN" baseline="0" cap="none" dirty="0" sz="3600" i="0" kern="1200" kumimoji="0" lang="en-US" noProof="0" normalizeH="0" spc="0" strike="noStrike" u="none">
                <a:ln>
                  <a:noFill/>
                </a:ln>
                <a:solidFill>
                  <a:srgbClr val="293A27"/>
                </a:solidFill>
                <a:effectLst/>
                <a:uLnTx/>
                <a:uFillTx/>
                <a:latin typeface="Century Gothic" panose="020B0502020202020204" pitchFamily="34" charset="0"/>
                <a:ea typeface="等线" panose="02010600030101010101" charset="-122"/>
                <a:cs typeface="Aharoni" panose="02010803020104030203" pitchFamily="2" charset="-79"/>
              </a:rPr>
              <a:t>01</a:t>
            </a:r>
            <a:endParaRPr altLang="en-US" baseline="0" cap="none" dirty="0" sz="3600" i="0" kern="1200" kumimoji="0" lang="zh-CN" noProof="0" normalizeH="0" spc="0" strike="noStrike" u="none">
              <a:ln>
                <a:noFill/>
              </a:ln>
              <a:solidFill>
                <a:srgbClr val="293A27"/>
              </a:solidFill>
              <a:effectLst/>
              <a:uLnTx/>
              <a:uFillTx/>
              <a:latin typeface="Century Gothic" panose="020B0502020202020204" pitchFamily="34" charset="0"/>
              <a:ea typeface="等线" panose="02010600030101010101" charset="-122"/>
              <a:cs typeface="Aharoni" panose="02010803020104030203" pitchFamily="2" charset="-79"/>
            </a:endParaRPr>
          </a:p>
        </p:txBody>
      </p:sp>
      <p:sp>
        <p:nvSpPr>
          <p:cNvPr id="1048600" name="文本框 9"/>
          <p:cNvSpPr txBox="1"/>
          <p:nvPr/>
        </p:nvSpPr>
        <p:spPr>
          <a:xfrm>
            <a:off x="1533811" y="3591384"/>
            <a:ext cx="2379496"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学院概况</a:t>
            </a:r>
            <a:endPar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01" name="TextBox 29"/>
          <p:cNvSpPr txBox="1"/>
          <p:nvPr/>
        </p:nvSpPr>
        <p:spPr>
          <a:xfrm>
            <a:off x="1533810" y="4053049"/>
            <a:ext cx="3798466" cy="334259"/>
          </a:xfrm>
          <a:prstGeom prst="rect"/>
          <a:noFill/>
        </p:spPr>
        <p:txBody>
          <a:bodyPr wrap="square">
            <a:spAutoFit/>
          </a:bodyPr>
          <a:p>
            <a:pPr defTabSz="457200" lvl="0">
              <a:lnSpc>
                <a:spcPct val="150000"/>
              </a:lnSpc>
            </a:pPr>
            <a:r>
              <a:rPr dirty="0" sz="1200" lang="en-US">
                <a:solidFill>
                  <a:schemeClr val="tx1">
                    <a:lumMod val="85000"/>
                    <a:lumOff val="15000"/>
                  </a:schemeClr>
                </a:solidFill>
                <a:latin typeface="Century Gothic" panose="020B0502020202020204" pitchFamily="34" charset="0"/>
                <a:ea typeface="Montserrat Light" charset="0"/>
                <a:cs typeface="Montserrat Light" charset="0"/>
              </a:rPr>
              <a:t>brief introduction about the school</a:t>
            </a:r>
            <a:endParaRPr baseline="0" cap="none" dirty="0" sz="12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602" name="矩形 13"/>
          <p:cNvSpPr/>
          <p:nvPr/>
        </p:nvSpPr>
        <p:spPr>
          <a:xfrm>
            <a:off x="354472" y="5818708"/>
            <a:ext cx="940970" cy="800100"/>
          </a:xfrm>
          <a:prstGeom prst="rect"/>
          <a:solidFill>
            <a:schemeClr val="bg1"/>
          </a:solidFill>
          <a:ln>
            <a:noFill/>
          </a:ln>
          <a:effectLst>
            <a:outerShdw algn="tl" blurRad="50800" dir="2700000" dist="38100" rotWithShape="0">
              <a:prstClr val="black">
                <a:alpha val="40000"/>
              </a:prst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603" name="文本框 14"/>
          <p:cNvSpPr txBox="1"/>
          <p:nvPr/>
        </p:nvSpPr>
        <p:spPr>
          <a:xfrm>
            <a:off x="472110" y="5961405"/>
            <a:ext cx="918566" cy="646331"/>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zh-CN" baseline="0" cap="none" dirty="0" sz="3600" i="0" kern="1200" kumimoji="0" lang="en-US" noProof="0" normalizeH="0" spc="0" strike="noStrike" u="none">
                <a:ln>
                  <a:noFill/>
                </a:ln>
                <a:solidFill>
                  <a:srgbClr val="293A27"/>
                </a:solidFill>
                <a:effectLst/>
                <a:uLnTx/>
                <a:uFillTx/>
                <a:latin typeface="Century Gothic" panose="020B0502020202020204" pitchFamily="34" charset="0"/>
                <a:ea typeface="等线" panose="02010600030101010101" charset="-122"/>
                <a:cs typeface="Aharoni" panose="02010803020104030203" pitchFamily="2" charset="-79"/>
              </a:rPr>
              <a:t>02</a:t>
            </a:r>
            <a:endParaRPr altLang="en-US" baseline="0" cap="none" dirty="0" sz="3600" i="0" kern="1200" kumimoji="0" lang="zh-CN" noProof="0" normalizeH="0" spc="0" strike="noStrike" u="none">
              <a:ln>
                <a:noFill/>
              </a:ln>
              <a:solidFill>
                <a:srgbClr val="293A27"/>
              </a:solidFill>
              <a:effectLst/>
              <a:uLnTx/>
              <a:uFillTx/>
              <a:latin typeface="Century Gothic" panose="020B0502020202020204" pitchFamily="34" charset="0"/>
              <a:ea typeface="等线" panose="02010600030101010101" charset="-122"/>
              <a:cs typeface="Aharoni" panose="02010803020104030203" pitchFamily="2" charset="-79"/>
            </a:endParaRPr>
          </a:p>
        </p:txBody>
      </p:sp>
      <p:sp>
        <p:nvSpPr>
          <p:cNvPr id="1048604" name="文本框 15"/>
          <p:cNvSpPr txBox="1"/>
          <p:nvPr/>
        </p:nvSpPr>
        <p:spPr>
          <a:xfrm>
            <a:off x="1407683" y="5764363"/>
            <a:ext cx="3406134"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四位一体人才培养体系</a:t>
            </a:r>
            <a:endPar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05" name="TextBox 29"/>
          <p:cNvSpPr txBox="1"/>
          <p:nvPr/>
        </p:nvSpPr>
        <p:spPr>
          <a:xfrm>
            <a:off x="1439357" y="6159107"/>
            <a:ext cx="2404674" cy="334259"/>
          </a:xfrm>
          <a:prstGeom prst="rect"/>
          <a:noFill/>
        </p:spPr>
        <p:txBody>
          <a:bodyPr wrap="square">
            <a:spAutoFit/>
          </a:bodyPr>
          <a:p>
            <a:pPr defTabSz="457200" lvl="0">
              <a:lnSpc>
                <a:spcPct val="150000"/>
              </a:lnSpc>
            </a:pPr>
            <a:r>
              <a:rPr altLang="zh-CN" dirty="0" sz="1200" lang="en-US">
                <a:solidFill>
                  <a:schemeClr val="tx1">
                    <a:lumMod val="85000"/>
                    <a:lumOff val="15000"/>
                  </a:schemeClr>
                </a:solidFill>
                <a:latin typeface="Century Gothic" panose="020B0502020202020204" pitchFamily="34" charset="0"/>
                <a:cs typeface="Aharoni" panose="02010803020104030203" pitchFamily="2" charset="-79"/>
              </a:rPr>
              <a:t>Four-in-one training system</a:t>
            </a:r>
            <a:endParaRPr baseline="0" cap="none" dirty="0" sz="12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606" name="矩形 26"/>
          <p:cNvSpPr/>
          <p:nvPr/>
        </p:nvSpPr>
        <p:spPr>
          <a:xfrm>
            <a:off x="8290545" y="3814382"/>
            <a:ext cx="940970" cy="800100"/>
          </a:xfrm>
          <a:prstGeom prst="rect"/>
          <a:solidFill>
            <a:schemeClr val="bg1"/>
          </a:solidFill>
          <a:ln>
            <a:noFill/>
          </a:ln>
          <a:effectLst>
            <a:outerShdw algn="tl" blurRad="50800" dir="2700000" dist="38100" rotWithShape="0">
              <a:prstClr val="black">
                <a:alpha val="40000"/>
              </a:prst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607" name="文本框 27"/>
          <p:cNvSpPr txBox="1"/>
          <p:nvPr/>
        </p:nvSpPr>
        <p:spPr>
          <a:xfrm>
            <a:off x="8456864" y="3931769"/>
            <a:ext cx="918566" cy="646331"/>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zh-CN" baseline="0" cap="none" dirty="0" sz="3600" i="0" kern="1200" kumimoji="0" lang="en-US" noProof="0" normalizeH="0" spc="0" strike="noStrike" u="none">
                <a:ln>
                  <a:noFill/>
                </a:ln>
                <a:solidFill>
                  <a:srgbClr val="293A27"/>
                </a:solidFill>
                <a:effectLst/>
                <a:uLnTx/>
                <a:uFillTx/>
                <a:latin typeface="Century Gothic" panose="020B0502020202020204" pitchFamily="34" charset="0"/>
                <a:ea typeface="等线" panose="02010600030101010101" charset="-122"/>
                <a:cs typeface="Aharoni" panose="02010803020104030203" pitchFamily="2" charset="-79"/>
              </a:rPr>
              <a:t>03</a:t>
            </a:r>
            <a:endParaRPr altLang="en-US" baseline="0" cap="none" dirty="0" sz="3600" i="0" kern="1200" kumimoji="0" lang="zh-CN" noProof="0" normalizeH="0" spc="0" strike="noStrike" u="none">
              <a:ln>
                <a:noFill/>
              </a:ln>
              <a:solidFill>
                <a:srgbClr val="293A27"/>
              </a:solidFill>
              <a:effectLst/>
              <a:uLnTx/>
              <a:uFillTx/>
              <a:latin typeface="Century Gothic" panose="020B0502020202020204" pitchFamily="34" charset="0"/>
              <a:ea typeface="等线" panose="02010600030101010101" charset="-122"/>
              <a:cs typeface="Aharoni" panose="02010803020104030203" pitchFamily="2" charset="-79"/>
            </a:endParaRPr>
          </a:p>
        </p:txBody>
      </p:sp>
      <p:sp>
        <p:nvSpPr>
          <p:cNvPr id="1048608" name="文本框 28"/>
          <p:cNvSpPr txBox="1"/>
          <p:nvPr/>
        </p:nvSpPr>
        <p:spPr>
          <a:xfrm>
            <a:off x="9421459" y="3748185"/>
            <a:ext cx="2379496"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书院制教育</a:t>
            </a:r>
            <a:endPar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09" name="TextBox 29"/>
          <p:cNvSpPr txBox="1"/>
          <p:nvPr/>
        </p:nvSpPr>
        <p:spPr>
          <a:xfrm>
            <a:off x="9421458" y="4132143"/>
            <a:ext cx="2713581" cy="334259"/>
          </a:xfrm>
          <a:prstGeom prst="rect"/>
          <a:noFill/>
        </p:spPr>
        <p:txBody>
          <a:bodyPr wrap="square">
            <a:spAutoFit/>
          </a:bodyPr>
          <a:p>
            <a:pPr defTabSz="457200" lvl="0">
              <a:lnSpc>
                <a:spcPct val="150000"/>
              </a:lnSpc>
            </a:pPr>
            <a:r>
              <a:rPr altLang="zh-CN" dirty="0" sz="1200" lang="en-US">
                <a:solidFill>
                  <a:schemeClr val="tx1">
                    <a:lumMod val="85000"/>
                    <a:lumOff val="15000"/>
                  </a:schemeClr>
                </a:solidFill>
                <a:latin typeface="Century Gothic" panose="020B0502020202020204" pitchFamily="34" charset="0"/>
                <a:cs typeface="Aharoni" panose="02010803020104030203" pitchFamily="2" charset="-79"/>
              </a:rPr>
              <a:t>The academy system education</a:t>
            </a:r>
            <a:endParaRPr baseline="0" cap="none" dirty="0" sz="12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610" name="矩形 30"/>
          <p:cNvSpPr/>
          <p:nvPr/>
        </p:nvSpPr>
        <p:spPr>
          <a:xfrm>
            <a:off x="8290545" y="5818708"/>
            <a:ext cx="940970" cy="800100"/>
          </a:xfrm>
          <a:prstGeom prst="rect"/>
          <a:solidFill>
            <a:schemeClr val="bg1"/>
          </a:solidFill>
          <a:ln>
            <a:noFill/>
          </a:ln>
          <a:effectLst>
            <a:outerShdw algn="tl" blurRad="50800" dir="2700000" dist="38100" rotWithShape="0">
              <a:prstClr val="black">
                <a:alpha val="40000"/>
              </a:prst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611" name="文本框 31"/>
          <p:cNvSpPr txBox="1"/>
          <p:nvPr/>
        </p:nvSpPr>
        <p:spPr>
          <a:xfrm>
            <a:off x="8456864" y="5936095"/>
            <a:ext cx="918566" cy="646331"/>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zh-CN" baseline="0" cap="none" sz="3600" i="0" kern="1200" kumimoji="0" lang="en-US" noProof="0" normalizeH="0" spc="0" strike="noStrike" u="none">
                <a:ln>
                  <a:noFill/>
                </a:ln>
                <a:solidFill>
                  <a:srgbClr val="293A27"/>
                </a:solidFill>
                <a:effectLst/>
                <a:uLnTx/>
                <a:uFillTx/>
                <a:latin typeface="Century Gothic" panose="020B0502020202020204" pitchFamily="34" charset="0"/>
                <a:ea typeface="等线" panose="02010600030101010101" charset="-122"/>
                <a:cs typeface="Aharoni" panose="02010803020104030203" pitchFamily="2" charset="-79"/>
              </a:rPr>
              <a:t>04</a:t>
            </a:r>
            <a:endParaRPr altLang="en-US" baseline="0" cap="none" dirty="0" sz="3600" i="0" kern="1200" kumimoji="0" lang="zh-CN" noProof="0" normalizeH="0" spc="0" strike="noStrike" u="none">
              <a:ln>
                <a:noFill/>
              </a:ln>
              <a:solidFill>
                <a:srgbClr val="293A27"/>
              </a:solidFill>
              <a:effectLst/>
              <a:uLnTx/>
              <a:uFillTx/>
              <a:latin typeface="Century Gothic" panose="020B0502020202020204" pitchFamily="34" charset="0"/>
              <a:ea typeface="等线" panose="02010600030101010101" charset="-122"/>
              <a:cs typeface="Aharoni" panose="02010803020104030203" pitchFamily="2" charset="-79"/>
            </a:endParaRPr>
          </a:p>
        </p:txBody>
      </p:sp>
      <p:sp>
        <p:nvSpPr>
          <p:cNvPr id="1048612" name="文本框 32"/>
          <p:cNvSpPr txBox="1"/>
          <p:nvPr/>
        </p:nvSpPr>
        <p:spPr>
          <a:xfrm>
            <a:off x="9392437" y="5739053"/>
            <a:ext cx="2379496"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办学特色</a:t>
            </a:r>
            <a:endPar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13" name="TextBox 29"/>
          <p:cNvSpPr txBox="1"/>
          <p:nvPr/>
        </p:nvSpPr>
        <p:spPr>
          <a:xfrm>
            <a:off x="9424111" y="6133797"/>
            <a:ext cx="2508744" cy="334259"/>
          </a:xfrm>
          <a:prstGeom prst="rect"/>
          <a:noFill/>
        </p:spPr>
        <p:txBody>
          <a:bodyPr wrap="square">
            <a:spAutoFit/>
          </a:bodyPr>
          <a:p>
            <a:pPr defTabSz="457200" lvl="0">
              <a:lnSpc>
                <a:spcPct val="150000"/>
              </a:lnSpc>
            </a:pPr>
            <a:r>
              <a:rPr altLang="zh-CN" dirty="0" sz="1200" lang="en-US">
                <a:solidFill>
                  <a:schemeClr val="tx1">
                    <a:lumMod val="85000"/>
                    <a:lumOff val="15000"/>
                  </a:schemeClr>
                </a:solidFill>
                <a:latin typeface="Century Gothic" panose="020B0502020202020204" pitchFamily="34" charset="0"/>
                <a:cs typeface="Aharoni" panose="02010803020104030203" pitchFamily="2" charset="-79"/>
              </a:rPr>
              <a:t>school-running characteristics</a:t>
            </a:r>
            <a:endParaRPr baseline="0" cap="none" dirty="0" sz="12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pic>
        <p:nvPicPr>
          <p:cNvPr id="2097153" name="图片 24"/>
          <p:cNvPicPr>
            <a:picLocks noChangeAspect="1"/>
          </p:cNvPicPr>
          <p:nvPr/>
        </p:nvPicPr>
        <p:blipFill>
          <a:blip xmlns:r="http://schemas.openxmlformats.org/officeDocument/2006/relationships" r:embed="rId1"/>
          <a:stretch>
            <a:fillRect/>
          </a:stretch>
        </p:blipFill>
        <p:spPr>
          <a:xfrm>
            <a:off x="0" y="0"/>
            <a:ext cx="12192000" cy="3371215"/>
          </a:xfrm>
          <a:prstGeom prst="rect"/>
        </p:spPr>
      </p:pic>
      <p:sp>
        <p:nvSpPr>
          <p:cNvPr id="1048614" name="矩形 20"/>
          <p:cNvSpPr/>
          <p:nvPr/>
        </p:nvSpPr>
        <p:spPr>
          <a:xfrm>
            <a:off x="4400022" y="4641976"/>
            <a:ext cx="940970" cy="800100"/>
          </a:xfrm>
          <a:prstGeom prst="rect"/>
          <a:solidFill>
            <a:schemeClr val="bg1"/>
          </a:solidFill>
          <a:ln>
            <a:noFill/>
          </a:ln>
          <a:effectLst>
            <a:outerShdw algn="tl" blurRad="50800" dir="2700000" dist="38100" rotWithShape="0">
              <a:prstClr val="black">
                <a:alpha val="40000"/>
              </a:prst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615" name="文本框 21"/>
          <p:cNvSpPr txBox="1"/>
          <p:nvPr/>
        </p:nvSpPr>
        <p:spPr>
          <a:xfrm>
            <a:off x="4566341" y="4759363"/>
            <a:ext cx="918566" cy="646331"/>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zh-CN" baseline="0" cap="none" dirty="0" sz="3600" i="0" kern="1200" kumimoji="0" lang="en-US" noProof="0" normalizeH="0" spc="0" strike="noStrike" u="none">
                <a:ln>
                  <a:noFill/>
                </a:ln>
                <a:solidFill>
                  <a:srgbClr val="293A27"/>
                </a:solidFill>
                <a:effectLst/>
                <a:uLnTx/>
                <a:uFillTx/>
                <a:latin typeface="Century Gothic" panose="020B0502020202020204" pitchFamily="34" charset="0"/>
                <a:ea typeface="等线" panose="02010600030101010101" charset="-122"/>
                <a:cs typeface="Aharoni" panose="02010803020104030203" pitchFamily="2" charset="-79"/>
              </a:rPr>
              <a:t>05</a:t>
            </a:r>
            <a:endParaRPr altLang="en-US" baseline="0" cap="none" dirty="0" sz="3600" i="0" kern="1200" kumimoji="0" lang="zh-CN" noProof="0" normalizeH="0" spc="0" strike="noStrike" u="none">
              <a:ln>
                <a:noFill/>
              </a:ln>
              <a:solidFill>
                <a:srgbClr val="293A27"/>
              </a:solidFill>
              <a:effectLst/>
              <a:uLnTx/>
              <a:uFillTx/>
              <a:latin typeface="Century Gothic" panose="020B0502020202020204" pitchFamily="34" charset="0"/>
              <a:ea typeface="等线" panose="02010600030101010101" charset="-122"/>
              <a:cs typeface="Aharoni" panose="02010803020104030203" pitchFamily="2" charset="-79"/>
            </a:endParaRPr>
          </a:p>
        </p:txBody>
      </p:sp>
      <p:sp>
        <p:nvSpPr>
          <p:cNvPr id="1048616" name="文本框 22"/>
          <p:cNvSpPr txBox="1"/>
          <p:nvPr/>
        </p:nvSpPr>
        <p:spPr>
          <a:xfrm>
            <a:off x="5530936" y="4575779"/>
            <a:ext cx="2379496"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就业创业</a:t>
            </a:r>
            <a:endParaRPr altLang="en-US" baseline="0" b="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17" name="TextBox 29"/>
          <p:cNvSpPr txBox="1"/>
          <p:nvPr/>
        </p:nvSpPr>
        <p:spPr>
          <a:xfrm>
            <a:off x="5530935" y="4959737"/>
            <a:ext cx="2925929" cy="334259"/>
          </a:xfrm>
          <a:prstGeom prst="rect"/>
          <a:noFill/>
        </p:spPr>
        <p:txBody>
          <a:bodyPr wrap="square">
            <a:spAutoFit/>
          </a:bodyPr>
          <a:p>
            <a:pPr defTabSz="457200" lvl="0">
              <a:lnSpc>
                <a:spcPct val="150000"/>
              </a:lnSpc>
            </a:pPr>
            <a:r>
              <a:rPr dirty="0" sz="1200" lang="en-US">
                <a:solidFill>
                  <a:schemeClr val="tx1">
                    <a:lumMod val="85000"/>
                    <a:lumOff val="15000"/>
                  </a:schemeClr>
                </a:solidFill>
                <a:latin typeface="Century Gothic" panose="020B0502020202020204" pitchFamily="34" charset="0"/>
                <a:ea typeface="Montserrat Light" charset="0"/>
                <a:cs typeface="Montserrat Light" charset="0"/>
              </a:rPr>
              <a:t>employment and self-employment</a:t>
            </a:r>
            <a:endParaRPr baseline="0" cap="none" dirty="0" sz="12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48599"/>
                                        </p:tgtEl>
                                        <p:attrNameLst>
                                          <p:attrName>style.visibility</p:attrName>
                                        </p:attrNameLst>
                                      </p:cBhvr>
                                      <p:to>
                                        <p:strVal val="visible"/>
                                      </p:to>
                                    </p:set>
                                    <p:animEffect transition="in" filter="fade">
                                      <p:cBhvr>
                                        <p:cTn dur="500" id="7"/>
                                        <p:tgtEl>
                                          <p:spTgt spid="104859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8">
                                  <p:stCondLst>
                                    <p:cond delay="0"/>
                                  </p:stCondLst>
                                  <p:childTnLst>
                                    <p:set>
                                      <p:cBhvr>
                                        <p:cTn dur="1" fill="hold" id="11">
                                          <p:stCondLst>
                                            <p:cond delay="0"/>
                                          </p:stCondLst>
                                        </p:cTn>
                                        <p:tgtEl>
                                          <p:spTgt spid="1048600"/>
                                        </p:tgtEl>
                                        <p:attrNameLst>
                                          <p:attrName>style.visibility</p:attrName>
                                        </p:attrNameLst>
                                      </p:cBhvr>
                                      <p:to>
                                        <p:strVal val="visible"/>
                                      </p:to>
                                    </p:set>
                                    <p:animEffect transition="in" filter="wipe(left)">
                                      <p:cBhvr>
                                        <p:cTn dur="500" id="12"/>
                                        <p:tgtEl>
                                          <p:spTgt spid="104860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048598"/>
                                        </p:tgtEl>
                                        <p:attrNameLst>
                                          <p:attrName>style.visibility</p:attrName>
                                        </p:attrNameLst>
                                      </p:cBhvr>
                                      <p:to>
                                        <p:strVal val="visible"/>
                                      </p:to>
                                    </p:set>
                                    <p:animEffect transition="in" filter="fade">
                                      <p:cBhvr>
                                        <p:cTn dur="500" id="17"/>
                                        <p:tgtEl>
                                          <p:spTgt spid="104859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048603"/>
                                        </p:tgtEl>
                                        <p:attrNameLst>
                                          <p:attrName>style.visibility</p:attrName>
                                        </p:attrNameLst>
                                      </p:cBhvr>
                                      <p:to>
                                        <p:strVal val="visible"/>
                                      </p:to>
                                    </p:set>
                                    <p:animEffect transition="in" filter="fade">
                                      <p:cBhvr>
                                        <p:cTn dur="500" id="20"/>
                                        <p:tgtEl>
                                          <p:spTgt spid="104860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8">
                                  <p:stCondLst>
                                    <p:cond delay="0"/>
                                  </p:stCondLst>
                                  <p:childTnLst>
                                    <p:set>
                                      <p:cBhvr>
                                        <p:cTn dur="1" fill="hold" id="24">
                                          <p:stCondLst>
                                            <p:cond delay="0"/>
                                          </p:stCondLst>
                                        </p:cTn>
                                        <p:tgtEl>
                                          <p:spTgt spid="1048604"/>
                                        </p:tgtEl>
                                        <p:attrNameLst>
                                          <p:attrName>style.visibility</p:attrName>
                                        </p:attrNameLst>
                                      </p:cBhvr>
                                      <p:to>
                                        <p:strVal val="visible"/>
                                      </p:to>
                                    </p:set>
                                    <p:animEffect transition="in" filter="wipe(left)">
                                      <p:cBhvr>
                                        <p:cTn dur="500" id="25"/>
                                        <p:tgtEl>
                                          <p:spTgt spid="1048604"/>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48602"/>
                                        </p:tgtEl>
                                        <p:attrNameLst>
                                          <p:attrName>style.visibility</p:attrName>
                                        </p:attrNameLst>
                                      </p:cBhvr>
                                      <p:to>
                                        <p:strVal val="visible"/>
                                      </p:to>
                                    </p:set>
                                    <p:animEffect transition="in" filter="fade">
                                      <p:cBhvr>
                                        <p:cTn dur="500" id="30"/>
                                        <p:tgtEl>
                                          <p:spTgt spid="1048602"/>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1048607"/>
                                        </p:tgtEl>
                                        <p:attrNameLst>
                                          <p:attrName>style.visibility</p:attrName>
                                        </p:attrNameLst>
                                      </p:cBhvr>
                                      <p:to>
                                        <p:strVal val="visible"/>
                                      </p:to>
                                    </p:set>
                                    <p:animEffect transition="in" filter="fade">
                                      <p:cBhvr>
                                        <p:cTn dur="500" id="33"/>
                                        <p:tgtEl>
                                          <p:spTgt spid="1048607"/>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22" presetSubtype="8">
                                  <p:stCondLst>
                                    <p:cond delay="0"/>
                                  </p:stCondLst>
                                  <p:childTnLst>
                                    <p:set>
                                      <p:cBhvr>
                                        <p:cTn dur="1" fill="hold" id="37">
                                          <p:stCondLst>
                                            <p:cond delay="0"/>
                                          </p:stCondLst>
                                        </p:cTn>
                                        <p:tgtEl>
                                          <p:spTgt spid="1048608"/>
                                        </p:tgtEl>
                                        <p:attrNameLst>
                                          <p:attrName>style.visibility</p:attrName>
                                        </p:attrNameLst>
                                      </p:cBhvr>
                                      <p:to>
                                        <p:strVal val="visible"/>
                                      </p:to>
                                    </p:set>
                                    <p:animEffect transition="in" filter="wipe(left)">
                                      <p:cBhvr>
                                        <p:cTn dur="500" id="38"/>
                                        <p:tgtEl>
                                          <p:spTgt spid="1048608"/>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048606"/>
                                        </p:tgtEl>
                                        <p:attrNameLst>
                                          <p:attrName>style.visibility</p:attrName>
                                        </p:attrNameLst>
                                      </p:cBhvr>
                                      <p:to>
                                        <p:strVal val="visible"/>
                                      </p:to>
                                    </p:set>
                                    <p:animEffect transition="in" filter="fade">
                                      <p:cBhvr>
                                        <p:cTn dur="500" id="43"/>
                                        <p:tgtEl>
                                          <p:spTgt spid="1048606"/>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048611"/>
                                        </p:tgtEl>
                                        <p:attrNameLst>
                                          <p:attrName>style.visibility</p:attrName>
                                        </p:attrNameLst>
                                      </p:cBhvr>
                                      <p:to>
                                        <p:strVal val="visible"/>
                                      </p:to>
                                    </p:set>
                                    <p:animEffect transition="in" filter="fade">
                                      <p:cBhvr>
                                        <p:cTn dur="500" id="46"/>
                                        <p:tgtEl>
                                          <p:spTgt spid="1048611"/>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22" presetSubtype="8">
                                  <p:stCondLst>
                                    <p:cond delay="0"/>
                                  </p:stCondLst>
                                  <p:childTnLst>
                                    <p:set>
                                      <p:cBhvr>
                                        <p:cTn dur="1" fill="hold" id="50">
                                          <p:stCondLst>
                                            <p:cond delay="0"/>
                                          </p:stCondLst>
                                        </p:cTn>
                                        <p:tgtEl>
                                          <p:spTgt spid="1048612"/>
                                        </p:tgtEl>
                                        <p:attrNameLst>
                                          <p:attrName>style.visibility</p:attrName>
                                        </p:attrNameLst>
                                      </p:cBhvr>
                                      <p:to>
                                        <p:strVal val="visible"/>
                                      </p:to>
                                    </p:set>
                                    <p:animEffect transition="in" filter="wipe(left)">
                                      <p:cBhvr>
                                        <p:cTn dur="500" id="51"/>
                                        <p:tgtEl>
                                          <p:spTgt spid="1048612"/>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048610"/>
                                        </p:tgtEl>
                                        <p:attrNameLst>
                                          <p:attrName>style.visibility</p:attrName>
                                        </p:attrNameLst>
                                      </p:cBhvr>
                                      <p:to>
                                        <p:strVal val="visible"/>
                                      </p:to>
                                    </p:set>
                                    <p:animEffect transition="in" filter="fade">
                                      <p:cBhvr>
                                        <p:cTn dur="500" id="56"/>
                                        <p:tgtEl>
                                          <p:spTgt spid="1048610"/>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048615"/>
                                        </p:tgtEl>
                                        <p:attrNameLst>
                                          <p:attrName>style.visibility</p:attrName>
                                        </p:attrNameLst>
                                      </p:cBhvr>
                                      <p:to>
                                        <p:strVal val="visible"/>
                                      </p:to>
                                    </p:set>
                                    <p:animEffect transition="in" filter="fade">
                                      <p:cBhvr>
                                        <p:cTn dur="500" id="59"/>
                                        <p:tgtEl>
                                          <p:spTgt spid="1048615"/>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2" presetSubtype="8">
                                  <p:stCondLst>
                                    <p:cond delay="0"/>
                                  </p:stCondLst>
                                  <p:childTnLst>
                                    <p:set>
                                      <p:cBhvr>
                                        <p:cTn dur="1" fill="hold" id="63">
                                          <p:stCondLst>
                                            <p:cond delay="0"/>
                                          </p:stCondLst>
                                        </p:cTn>
                                        <p:tgtEl>
                                          <p:spTgt spid="1048616"/>
                                        </p:tgtEl>
                                        <p:attrNameLst>
                                          <p:attrName>style.visibility</p:attrName>
                                        </p:attrNameLst>
                                      </p:cBhvr>
                                      <p:to>
                                        <p:strVal val="visible"/>
                                      </p:to>
                                    </p:set>
                                    <p:animEffect transition="in" filter="wipe(left)">
                                      <p:cBhvr>
                                        <p:cTn dur="500" id="64"/>
                                        <p:tgtEl>
                                          <p:spTgt spid="1048616"/>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10" presetSubtype="0">
                                  <p:stCondLst>
                                    <p:cond delay="0"/>
                                  </p:stCondLst>
                                  <p:childTnLst>
                                    <p:set>
                                      <p:cBhvr>
                                        <p:cTn dur="1" fill="hold" id="68">
                                          <p:stCondLst>
                                            <p:cond delay="0"/>
                                          </p:stCondLst>
                                        </p:cTn>
                                        <p:tgtEl>
                                          <p:spTgt spid="1048614"/>
                                        </p:tgtEl>
                                        <p:attrNameLst>
                                          <p:attrName>style.visibility</p:attrName>
                                        </p:attrNameLst>
                                      </p:cBhvr>
                                      <p:to>
                                        <p:strVal val="visible"/>
                                      </p:to>
                                    </p:set>
                                    <p:animEffect transition="in" filter="fade">
                                      <p:cBhvr>
                                        <p:cTn dur="500" id="69"/>
                                        <p:tgtEl>
                                          <p:spTgt spid="1048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8" grpId="0" bldLvl="0" animBg="1"/>
      <p:bldP spid="1048599" grpId="0"/>
      <p:bldP spid="1048600" grpId="0"/>
      <p:bldP spid="1048602" grpId="0" bldLvl="0" animBg="1"/>
      <p:bldP spid="1048603" grpId="0"/>
      <p:bldP spid="1048604" grpId="0"/>
      <p:bldP spid="1048606" grpId="0" bldLvl="0" animBg="1"/>
      <p:bldP spid="1048607" grpId="0"/>
      <p:bldP spid="1048608" grpId="0"/>
      <p:bldP spid="1048610" grpId="0" bldLvl="0" animBg="1"/>
      <p:bldP spid="1048611" grpId="0"/>
      <p:bldP spid="1048612" grpId="0"/>
      <p:bldP spid="1048614" grpId="0" bldLvl="0" animBg="1"/>
      <p:bldP spid="1048615" grpId="0"/>
      <p:bldP spid="10486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804" name="矩形 48"/>
          <p:cNvSpPr/>
          <p:nvPr>
            <p:custDataLst>
              <p:tags r:id="rId1"/>
            </p:custDataLst>
          </p:nvPr>
        </p:nvSpPr>
        <p:spPr>
          <a:xfrm>
            <a:off x="0" y="-1"/>
            <a:ext cx="6019798" cy="6858001"/>
          </a:xfrm>
          <a:prstGeom prst="rect"/>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FFFFFF"/>
              </a:solidFill>
              <a:effectLst/>
              <a:uLnTx/>
              <a:uFillTx/>
              <a:latin typeface="等线" panose="02010600030101010101" charset="-122"/>
              <a:ea typeface="等线" panose="02010600030101010101" charset="-122"/>
              <a:cs typeface="+mn-cs"/>
            </a:endParaRPr>
          </a:p>
        </p:txBody>
      </p:sp>
      <p:pic>
        <p:nvPicPr>
          <p:cNvPr id="2097178" name="图片 19"/>
          <p:cNvPicPr>
            <a:picLocks noChangeAspect="1"/>
          </p:cNvPicPr>
          <p:nvPr>
            <p:custDataLst>
              <p:tags r:id="rId2"/>
            </p:custDataLst>
          </p:nvPr>
        </p:nvPicPr>
        <p:blipFill rotWithShape="1">
          <a:blip xmlns:r="http://schemas.openxmlformats.org/officeDocument/2006/relationships" r:embed="rId3"/>
          <a:srcRect l="8575" r="8575"/>
          <a:stretch>
            <a:fillRect/>
          </a:stretch>
        </p:blipFill>
        <p:spPr>
          <a:xfrm>
            <a:off x="400050" y="280987"/>
            <a:ext cx="5219698" cy="3914775"/>
          </a:xfrm>
          <a:prstGeom prst="rect"/>
        </p:spPr>
      </p:pic>
      <p:cxnSp>
        <p:nvCxnSpPr>
          <p:cNvPr id="3145730" name="直接连接符 15"/>
          <p:cNvCxnSpPr>
            <a:cxnSpLocks/>
          </p:cNvCxnSpPr>
          <p:nvPr>
            <p:custDataLst>
              <p:tags r:id="rId4"/>
            </p:custDataLst>
          </p:nvPr>
        </p:nvCxnSpPr>
        <p:spPr>
          <a:xfrm>
            <a:off x="6591663" y="4589686"/>
            <a:ext cx="4223657" cy="0"/>
          </a:xfrm>
          <a:prstGeom prst="line"/>
          <a:ln w="1270">
            <a:solidFill>
              <a:srgbClr val="C5CFCF">
                <a:lumMod val="75000"/>
              </a:srgbClr>
            </a:solidFill>
            <a:prstDash val="dash"/>
          </a:ln>
        </p:spPr>
        <p:style>
          <a:lnRef idx="1">
            <a:srgbClr val="1E6BC5"/>
          </a:lnRef>
          <a:fillRef idx="0">
            <a:srgbClr val="1E6BC5"/>
          </a:fillRef>
          <a:effectRef idx="0">
            <a:srgbClr val="1E6BC5"/>
          </a:effectRef>
          <a:fontRef idx="minor">
            <a:srgbClr val="000000"/>
          </a:fontRef>
        </p:style>
      </p:cxnSp>
      <p:sp>
        <p:nvSpPr>
          <p:cNvPr id="1048805" name="文本框 23"/>
          <p:cNvSpPr txBox="1"/>
          <p:nvPr>
            <p:custDataLst>
              <p:tags r:id="rId5"/>
            </p:custDataLst>
          </p:nvPr>
        </p:nvSpPr>
        <p:spPr>
          <a:xfrm>
            <a:off x="6354105" y="1160543"/>
            <a:ext cx="5118100" cy="1173480"/>
          </a:xfrm>
          <a:prstGeom prst="rect"/>
          <a:noFill/>
        </p:spPr>
        <p:txBody>
          <a:bodyPr anchor="b" anchorCtr="0" bIns="38100" lIns="101600" rIns="63500" rtlCol="0" tIns="38100" wrap="square">
            <a:noAutofit/>
          </a:bodyPr>
          <a:p>
            <a:pPr algn="l" defTabSz="914400" eaLnBrk="1" fontAlgn="auto" hangingPunct="1" indent="0" latinLnBrk="0" lvl="0" marL="0" marR="0" rtl="0">
              <a:lnSpc>
                <a:spcPct val="100000"/>
              </a:lnSpc>
              <a:spcBef>
                <a:spcPts val="0"/>
              </a:spcBef>
              <a:spcAft>
                <a:spcPts val="0"/>
              </a:spcAft>
              <a:buClrTx/>
              <a:buSzPct val="100000"/>
              <a:buFontTx/>
              <a:buNone/>
            </a:pPr>
            <a:r>
              <a:rPr altLang="en-US" baseline="0" b="1" cap="none" dirty="0" sz="3600" i="0" kern="1200" kumimoji="0" lang="zh-CN" noProof="0" normalizeH="0" spc="30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rPr>
              <a:t>国际交流</a:t>
            </a:r>
            <a:endParaRPr altLang="en-US" baseline="0" b="1" cap="none" dirty="0" sz="3600" i="0" kern="1200" kumimoji="0" lang="zh-CN" noProof="0" normalizeH="0" spc="30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endParaRPr>
          </a:p>
        </p:txBody>
      </p:sp>
      <p:sp>
        <p:nvSpPr>
          <p:cNvPr id="1048806" name="任意多边形: 形状 25"/>
          <p:cNvSpPr/>
          <p:nvPr>
            <p:custDataLst>
              <p:tags r:id="rId6"/>
            </p:custDataLst>
          </p:nvPr>
        </p:nvSpPr>
        <p:spPr>
          <a:xfrm rot="10800000">
            <a:off x="11286490" y="576580"/>
            <a:ext cx="340360" cy="415925"/>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anchor="ctr" rtlCol="0" wrap="square">
            <a:noAutofit/>
          </a:bodyPr>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FFFFFF"/>
              </a:solidFill>
              <a:effectLst/>
              <a:uLnTx/>
              <a:uFillTx/>
              <a:latin typeface="等线" panose="02010600030101010101" charset="-122"/>
              <a:ea typeface="等线" panose="02010600030101010101" charset="-122"/>
              <a:cs typeface="+mn-cs"/>
            </a:endParaRPr>
          </a:p>
        </p:txBody>
      </p:sp>
      <p:sp>
        <p:nvSpPr>
          <p:cNvPr id="1048807" name="任意多边形: 形状 26"/>
          <p:cNvSpPr/>
          <p:nvPr>
            <p:custDataLst>
              <p:tags r:id="rId7"/>
            </p:custDataLst>
          </p:nvPr>
        </p:nvSpPr>
        <p:spPr>
          <a:xfrm rot="10800000">
            <a:off x="10906760" y="576580"/>
            <a:ext cx="340360" cy="415925"/>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anchor="ctr" rtlCol="0" wrap="square">
            <a:noAutofit/>
          </a:bodyPr>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FFFFFF"/>
              </a:solidFill>
              <a:effectLst/>
              <a:uLnTx/>
              <a:uFillTx/>
              <a:latin typeface="等线" panose="02010600030101010101" charset="-122"/>
              <a:ea typeface="等线" panose="02010600030101010101" charset="-122"/>
              <a:cs typeface="+mn-cs"/>
            </a:endParaRPr>
          </a:p>
        </p:txBody>
      </p:sp>
      <p:sp>
        <p:nvSpPr>
          <p:cNvPr id="1048808" name="文本框 32"/>
          <p:cNvSpPr txBox="1"/>
          <p:nvPr>
            <p:custDataLst>
              <p:tags r:id="rId8"/>
            </p:custDataLst>
          </p:nvPr>
        </p:nvSpPr>
        <p:spPr>
          <a:xfrm>
            <a:off x="250802" y="4377172"/>
            <a:ext cx="5518150" cy="2155952"/>
          </a:xfrm>
          <a:prstGeom prst="rect"/>
          <a:noFill/>
        </p:spPr>
        <p:txBody>
          <a:bodyPr bIns="0" lIns="101600" rIns="82550" rtlCol="0" tIns="0" wrap="square">
            <a:noAutofit/>
          </a:bodyPr>
          <a:lstStyle>
            <a:defPPr>
              <a:defRPr lang="zh-CN"/>
            </a:defPPr>
            <a:lvl1pPr fontAlgn="auto">
              <a:lnSpc>
                <a:spcPct val="130000"/>
              </a:lnSpc>
              <a:spcAft>
                <a:spcPts val="1000"/>
              </a:spcAft>
              <a:defRPr sz="1600" spc="150"/>
            </a:lvl1pPr>
          </a:lstStyle>
          <a:p>
            <a:pPr algn="l" defTabSz="914400" eaLnBrk="1" fontAlgn="ctr" hangingPunct="1" indent="-285750" latinLnBrk="0" lvl="0" marL="285750" marR="0" rtl="0">
              <a:lnSpc>
                <a:spcPct val="130000"/>
              </a:lnSpc>
              <a:spcBef>
                <a:spcPts val="1000"/>
              </a:spcBef>
              <a:spcAft>
                <a:spcPts val="0"/>
              </a:spcAft>
              <a:buClrTx/>
              <a:buSzPct val="100000"/>
              <a:buFont typeface="Wingdings" panose="05000000000000000000" charset="0"/>
              <a:buChar char="l"/>
            </a:pPr>
            <a:r>
              <a:rPr altLang="en-US" baseline="0" b="0" cap="none" sz="1600" i="0" kern="1200" kumimoji="0" lang="zh-CN" noProof="0" normalizeH="0" spc="15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sym typeface="+mn-ea"/>
              </a:rPr>
              <a:t>世界顶尖名校变换生项目</a:t>
            </a:r>
            <a:endParaRPr altLang="en-US" baseline="0" b="0" cap="none" sz="1600" i="0" kern="1200" kumimoji="0" lang="zh-CN" noProof="0" normalizeH="0" spc="15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sym typeface="+mn-ea"/>
            </a:endParaRPr>
          </a:p>
          <a:p>
            <a:pPr algn="l" defTabSz="914400" eaLnBrk="1" fontAlgn="auto" hangingPunct="1" indent="0" latinLnBrk="0" lvl="1" marL="285750" marR="0" rtl="0">
              <a:lnSpc>
                <a:spcPct val="130000"/>
              </a:lnSpc>
              <a:spcBef>
                <a:spcPts val="0"/>
              </a:spcBef>
              <a:spcAft>
                <a:spcPts val="1000"/>
              </a:spcAft>
              <a:buClrTx/>
              <a:buSzPct val="100000"/>
              <a:buFontTx/>
              <a:buNone/>
            </a:pPr>
            <a:r>
              <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rPr>
              <a:t>         </a:t>
            </a:r>
            <a:endPar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endParaRPr>
          </a:p>
          <a:p>
            <a:pPr algn="l" defTabSz="914400" eaLnBrk="1" fontAlgn="ctr" hangingPunct="1" indent="0" latinLnBrk="0" lvl="3" marL="0" marR="0" rtl="0">
              <a:lnSpc>
                <a:spcPct val="130000"/>
              </a:lnSpc>
              <a:spcBef>
                <a:spcPts val="0"/>
              </a:spcBef>
              <a:spcAft>
                <a:spcPts val="0"/>
              </a:spcAft>
              <a:buClr>
                <a:srgbClr val="BFBFBF"/>
              </a:buClr>
              <a:buSzPct val="100000"/>
              <a:buFont typeface="Arial" panose="020B0604020202020204" pitchFamily="34" charset="0"/>
              <a:buNone/>
            </a:pPr>
            <a:r>
              <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rPr>
              <a:t>         </a:t>
            </a:r>
            <a:r>
              <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sym typeface="+mn-ea"/>
              </a:rPr>
              <a:t>德国波恩储蓄银行财团学院（暑期项目) </a:t>
            </a:r>
            <a:endPar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endParaRPr>
          </a:p>
          <a:p>
            <a:pPr algn="l" defTabSz="914400" eaLnBrk="1" fontAlgn="ctr" hangingPunct="1" indent="0" latinLnBrk="0" lvl="2" marL="508000" marR="0" rtl="0">
              <a:lnSpc>
                <a:spcPct val="130000"/>
              </a:lnSpc>
              <a:spcBef>
                <a:spcPts val="0"/>
              </a:spcBef>
              <a:spcAft>
                <a:spcPts val="0"/>
              </a:spcAft>
              <a:buClr>
                <a:srgbClr val="BFBFBF"/>
              </a:buClr>
              <a:buSzPct val="100000"/>
              <a:buFont typeface="Arial" panose="020B0604020202020204" pitchFamily="34" charset="0"/>
              <a:buNone/>
            </a:pPr>
            <a:r>
              <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sym typeface="+mn-ea"/>
              </a:rPr>
              <a:t>                    德国  F+U</a:t>
            </a:r>
            <a:endPar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endParaRPr>
          </a:p>
          <a:p>
            <a:pPr algn="l" defTabSz="914400" eaLnBrk="1" fontAlgn="ctr" hangingPunct="1" indent="0" latinLnBrk="0" lvl="2" marL="508000" marR="0" rtl="0">
              <a:lnSpc>
                <a:spcPct val="130000"/>
              </a:lnSpc>
              <a:spcBef>
                <a:spcPts val="0"/>
              </a:spcBef>
              <a:spcAft>
                <a:spcPts val="0"/>
              </a:spcAft>
              <a:buClr>
                <a:srgbClr val="BFBFBF"/>
              </a:buClr>
              <a:buSzPct val="100000"/>
              <a:buFont typeface="Arial" panose="020B0604020202020204" pitchFamily="34" charset="0"/>
              <a:buNone/>
            </a:pPr>
            <a:r>
              <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rPr>
              <a:t>  </a:t>
            </a:r>
            <a:endPar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endParaRPr>
          </a:p>
          <a:p>
            <a:pPr algn="l" defTabSz="914400" eaLnBrk="1" fontAlgn="ctr" hangingPunct="1" indent="0" latinLnBrk="0" lvl="3" marL="787400" marR="0" rtl="0">
              <a:lnSpc>
                <a:spcPct val="130000"/>
              </a:lnSpc>
              <a:spcBef>
                <a:spcPts val="0"/>
              </a:spcBef>
              <a:spcAft>
                <a:spcPts val="0"/>
              </a:spcAft>
              <a:buClr>
                <a:srgbClr val="404040"/>
              </a:buClr>
              <a:buSzPct val="100000"/>
              <a:buFont typeface="Arial" panose="020B0604020202020204" pitchFamily="34" charset="0"/>
              <a:buNone/>
            </a:pPr>
            <a:endPar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endParaRPr>
          </a:p>
        </p:txBody>
      </p:sp>
      <p:sp>
        <p:nvSpPr>
          <p:cNvPr id="1048809" name="菱形 51"/>
          <p:cNvSpPr/>
          <p:nvPr>
            <p:custDataLst>
              <p:tags r:id="rId9"/>
            </p:custDataLst>
          </p:nvPr>
        </p:nvSpPr>
        <p:spPr>
          <a:xfrm>
            <a:off x="6390640" y="5908040"/>
            <a:ext cx="87630" cy="87630"/>
          </a:xfrm>
          <a:prstGeom prst="diamond"/>
          <a:solidFill>
            <a:srgbClr val="E34D4D"/>
          </a:solidFill>
          <a:ln>
            <a:noFill/>
          </a:ln>
        </p:spPr>
        <p:style>
          <a:lnRef idx="2">
            <a:srgbClr val="1E6BC5">
              <a:shade val="50000"/>
            </a:srgbClr>
          </a:lnRef>
          <a:fillRef idx="1">
            <a:srgbClr val="1E6BC5"/>
          </a:fillRef>
          <a:effectRef idx="0">
            <a:srgbClr val="1E6BC5"/>
          </a:effectRef>
          <a:fontRef idx="minor">
            <a:srgbClr val="FFFFFF"/>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000000">
                  <a:lumMod val="75000"/>
                  <a:lumOff val="25000"/>
                </a:srgbClr>
              </a:solidFill>
              <a:effectLst/>
              <a:uLnTx/>
              <a:uFillTx/>
              <a:latin typeface="等线" panose="02010600030101010101" charset="-122"/>
              <a:ea typeface="等线" panose="02010600030101010101" charset="-122"/>
              <a:cs typeface="+mn-cs"/>
            </a:endParaRPr>
          </a:p>
        </p:txBody>
      </p:sp>
      <p:sp>
        <p:nvSpPr>
          <p:cNvPr id="1048810" name="文本框 47"/>
          <p:cNvSpPr txBox="1"/>
          <p:nvPr>
            <p:custDataLst>
              <p:tags r:id="rId10"/>
            </p:custDataLst>
          </p:nvPr>
        </p:nvSpPr>
        <p:spPr>
          <a:xfrm>
            <a:off x="6692265" y="3816350"/>
            <a:ext cx="2851150" cy="316865"/>
          </a:xfrm>
          <a:prstGeom prst="rect"/>
          <a:noFill/>
        </p:spPr>
        <p:txBody>
          <a:bodyPr bIns="0" lIns="101600" rIns="82550" rtlCol="0" tIns="0" wrap="square">
            <a:noAutofit/>
          </a:bodyPr>
          <a:p>
            <a:pPr algn="l" defTabSz="914400" eaLnBrk="1" fontAlgn="auto" hangingPunct="1" indent="0" latinLnBrk="0" lvl="0" marL="0" marR="0" rtl="0">
              <a:lnSpc>
                <a:spcPct val="130000"/>
              </a:lnSpc>
              <a:spcBef>
                <a:spcPts val="0"/>
              </a:spcBef>
              <a:spcAft>
                <a:spcPts val="0"/>
              </a:spcAft>
              <a:buClrTx/>
              <a:buSzPct val="100000"/>
              <a:buFontTx/>
              <a:buNone/>
            </a:pPr>
            <a:r>
              <a:rPr altLang="en-US" baseline="0" b="0" cap="none" sz="1600" i="0" kern="1200" kumimoji="0" lang="zh-CN" noProof="0" normalizeH="0" spc="150" strike="noStrike" u="none">
                <a:ln>
                  <a:noFill/>
                </a:ln>
                <a:solidFill>
                  <a:srgbClr val="000000">
                    <a:lumMod val="50000"/>
                    <a:lumOff val="50000"/>
                  </a:srgbClr>
                </a:solidFill>
                <a:effectLst/>
                <a:uLnTx/>
                <a:uFillTx/>
                <a:latin typeface="Arial" panose="020B0604020202020204" pitchFamily="34" charset="0"/>
                <a:ea typeface="微软雅黑" panose="020B0503020204020204" pitchFamily="34" charset="-122"/>
                <a:cs typeface="+mn-cs"/>
                <a:sym typeface="+mn-ea"/>
              </a:rPr>
              <a:t>合作院校</a:t>
            </a:r>
            <a:endParaRPr altLang="en-US" baseline="0" b="0" cap="none" sz="1600" i="0" kern="1200" kumimoji="0" lang="zh-CN" noProof="0" normalizeH="0" spc="150" strike="noStrike" u="none">
              <a:ln>
                <a:noFill/>
              </a:ln>
              <a:solidFill>
                <a:srgbClr val="000000">
                  <a:lumMod val="50000"/>
                  <a:lumOff val="50000"/>
                </a:srgbClr>
              </a:solidFill>
              <a:effectLst/>
              <a:uLnTx/>
              <a:uFillTx/>
              <a:latin typeface="Arial" panose="020B0604020202020204" pitchFamily="34" charset="0"/>
              <a:ea typeface="微软雅黑" panose="020B0503020204020204" pitchFamily="34" charset="-122"/>
              <a:cs typeface="+mn-cs"/>
              <a:sym typeface="+mn-ea"/>
            </a:endParaRPr>
          </a:p>
        </p:txBody>
      </p:sp>
      <p:sp>
        <p:nvSpPr>
          <p:cNvPr id="1048811" name="菱形 55"/>
          <p:cNvSpPr/>
          <p:nvPr>
            <p:custDataLst>
              <p:tags r:id="rId11"/>
            </p:custDataLst>
          </p:nvPr>
        </p:nvSpPr>
        <p:spPr>
          <a:xfrm>
            <a:off x="6390640" y="4716780"/>
            <a:ext cx="87630" cy="87630"/>
          </a:xfrm>
          <a:prstGeom prst="diamond"/>
          <a:solidFill>
            <a:srgbClr val="E34D4D"/>
          </a:solidFill>
          <a:ln>
            <a:noFill/>
          </a:ln>
        </p:spPr>
        <p:style>
          <a:lnRef idx="2">
            <a:srgbClr val="1E6BC5">
              <a:shade val="50000"/>
            </a:srgbClr>
          </a:lnRef>
          <a:fillRef idx="1">
            <a:srgbClr val="1E6BC5"/>
          </a:fillRef>
          <a:effectRef idx="0">
            <a:srgbClr val="1E6BC5"/>
          </a:effectRef>
          <a:fontRef idx="minor">
            <a:srgbClr val="FFFFFF"/>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000000">
                  <a:lumMod val="75000"/>
                  <a:lumOff val="25000"/>
                </a:srgbClr>
              </a:solidFill>
              <a:effectLst/>
              <a:uLnTx/>
              <a:uFillTx/>
              <a:latin typeface="等线" panose="02010600030101010101" charset="-122"/>
              <a:ea typeface="等线" panose="02010600030101010101" charset="-122"/>
              <a:cs typeface="+mn-cs"/>
            </a:endParaRPr>
          </a:p>
        </p:txBody>
      </p:sp>
      <p:sp>
        <p:nvSpPr>
          <p:cNvPr id="1048812" name="文本框 53"/>
          <p:cNvSpPr txBox="1"/>
          <p:nvPr>
            <p:custDataLst>
              <p:tags r:id="rId12"/>
            </p:custDataLst>
          </p:nvPr>
        </p:nvSpPr>
        <p:spPr>
          <a:xfrm>
            <a:off x="6461125" y="5793105"/>
            <a:ext cx="5518150" cy="316865"/>
          </a:xfrm>
          <a:prstGeom prst="rect"/>
          <a:noFill/>
        </p:spPr>
        <p:txBody>
          <a:bodyPr bIns="0" lIns="101600" rIns="82550" rtlCol="0" tIns="0" wrap="square">
            <a:noAutofit/>
          </a:bodyPr>
          <a:lstStyle>
            <a:defPPr>
              <a:defRPr lang="zh-CN"/>
            </a:defPPr>
            <a:lvl1pPr fontAlgn="auto">
              <a:lnSpc>
                <a:spcPct val="130000"/>
              </a:lnSpc>
              <a:defRPr sz="1600" spc="150"/>
            </a:lvl1pPr>
          </a:lstStyle>
          <a:p>
            <a:pPr algn="l" defTabSz="914400" eaLnBrk="1" fontAlgn="auto" hangingPunct="1" indent="0" latinLnBrk="0" lvl="0" marL="0" marR="0" rtl="0">
              <a:lnSpc>
                <a:spcPct val="130000"/>
              </a:lnSpc>
              <a:spcBef>
                <a:spcPts val="0"/>
              </a:spcBef>
              <a:spcAft>
                <a:spcPts val="0"/>
              </a:spcAft>
              <a:buClrTx/>
              <a:buSzPct val="100000"/>
              <a:buFontTx/>
              <a:buNone/>
            </a:pPr>
            <a:r>
              <a:rPr altLang="en-US" baseline="0" b="0" cap="none" dirty="0" sz="1600" i="0" kern="1200" kumimoji="0" lang="zh-CN" noProof="0" normalizeH="0" spc="150" strike="noStrike" u="none">
                <a:ln>
                  <a:noFill/>
                </a:ln>
                <a:solidFill>
                  <a:srgbClr val="000000">
                    <a:lumMod val="50000"/>
                    <a:lumOff val="50000"/>
                  </a:srgbClr>
                </a:solidFill>
                <a:effectLst/>
                <a:uLnTx/>
                <a:uFillTx/>
                <a:latin typeface="Arial" panose="020B0604020202020204" pitchFamily="34" charset="0"/>
                <a:ea typeface="微软雅黑" panose="020B0503020204020204" pitchFamily="34" charset="-122"/>
                <a:cs typeface="+mn-cs"/>
              </a:rPr>
              <a:t>    </a:t>
            </a:r>
            <a:r>
              <a:rPr altLang="en-US" baseline="0" b="0" cap="none" dirty="0" sz="1600" i="0" kern="1200" kumimoji="0" lang="zh-CN" noProof="0" normalizeH="0" spc="15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sym typeface="+mn-ea"/>
              </a:rPr>
              <a:t>美国北伊利诺伊大学(NU)</a:t>
            </a:r>
            <a:endParaRPr altLang="en-US" baseline="0" b="0" cap="none" dirty="0" sz="1600" i="0" kern="1200" kumimoji="0" lang="zh-CN" noProof="0" normalizeH="0" spc="150" strike="noStrike" u="none">
              <a:ln>
                <a:noFill/>
              </a:ln>
              <a:solidFill>
                <a:srgbClr val="000000">
                  <a:lumMod val="50000"/>
                  <a:lumOff val="50000"/>
                </a:srgbClr>
              </a:solidFill>
              <a:effectLst/>
              <a:uLnTx/>
              <a:uFillTx/>
              <a:latin typeface="Arial" panose="020B0604020202020204" pitchFamily="34" charset="0"/>
              <a:ea typeface="微软雅黑" panose="020B0503020204020204" pitchFamily="34" charset="-122"/>
              <a:cs typeface="+mn-cs"/>
            </a:endParaRPr>
          </a:p>
        </p:txBody>
      </p:sp>
      <p:sp>
        <p:nvSpPr>
          <p:cNvPr id="1048813" name="文本框 17"/>
          <p:cNvSpPr txBox="1"/>
          <p:nvPr/>
        </p:nvSpPr>
        <p:spPr>
          <a:xfrm>
            <a:off x="6591935" y="4590415"/>
            <a:ext cx="2486025" cy="337185"/>
          </a:xfrm>
          <a:prstGeom prst="rect"/>
          <a:noFill/>
        </p:spPr>
        <p:txBody>
          <a:bodyPr rtlCol="0" wrap="none">
            <a:spAutoFit/>
          </a:bodyPr>
          <a:p>
            <a:pPr algn="l" defTabSz="914400" eaLnBrk="1" fontAlgn="auto" hangingPunct="1" indent="0" latinLnBrk="0" lvl="0" marL="0" marR="0" rtl="0">
              <a:lnSpc>
                <a:spcPct val="100000"/>
              </a:lnSpc>
              <a:spcBef>
                <a:spcPts val="0"/>
              </a:spcBef>
              <a:spcAft>
                <a:spcPts val="0"/>
              </a:spcAft>
              <a:buClrTx/>
              <a:buSzTx/>
              <a:buFontTx/>
              <a:buNone/>
            </a:pPr>
            <a:r>
              <a:rPr altLang="zh-CN" baseline="0" b="0" cap="none" dirty="0" sz="1600" i="0" kern="1200" kumimoji="0" lang="en-US"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sym typeface="+mn-ea"/>
              </a:rPr>
              <a:t>    </a:t>
            </a:r>
            <a:r>
              <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sym typeface="+mn-ea"/>
              </a:rPr>
              <a:t>美国哥伦比亚大学(ALP</a:t>
            </a:r>
            <a:endPar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endParaRPr>
          </a:p>
        </p:txBody>
      </p:sp>
      <p:sp>
        <p:nvSpPr>
          <p:cNvPr id="1048814" name="文本框 21"/>
          <p:cNvSpPr txBox="1"/>
          <p:nvPr/>
        </p:nvSpPr>
        <p:spPr>
          <a:xfrm>
            <a:off x="6715760" y="5022215"/>
            <a:ext cx="2971165" cy="337185"/>
          </a:xfrm>
          <a:prstGeom prst="rect"/>
          <a:noFill/>
        </p:spPr>
        <p:txBody>
          <a:bodyPr rtlCol="0" wrap="none">
            <a:spAutoFit/>
          </a:bodyPr>
          <a:p>
            <a:pPr algn="l" defTabSz="914400" eaLnBrk="1" fontAlgn="auto" hangingPunct="1" indent="0" latinLnBrk="0" lvl="0" marL="0" marR="0" rtl="0">
              <a:lnSpc>
                <a:spcPct val="100000"/>
              </a:lnSpc>
              <a:spcBef>
                <a:spcPts val="0"/>
              </a:spcBef>
              <a:spcAft>
                <a:spcPts val="0"/>
              </a:spcAft>
              <a:buClrTx/>
              <a:buSzTx/>
              <a:buFontTx/>
              <a:buNone/>
            </a:pPr>
            <a:r>
              <a:rPr altLang="zh-CN" baseline="0" b="0" cap="none" dirty="0" sz="1600" i="0" kern="1200" kumimoji="0" lang="en-US"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sym typeface="+mn-ea"/>
              </a:rPr>
              <a:t> </a:t>
            </a:r>
            <a:r>
              <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sym typeface="+mn-ea"/>
              </a:rPr>
              <a:t>美国加州大学伯克利分校(UCB</a:t>
            </a:r>
            <a:endParaRPr altLang="en-US" baseline="0" b="0" cap="none" dirty="0" sz="16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endParaRPr>
          </a:p>
        </p:txBody>
      </p:sp>
      <p:sp>
        <p:nvSpPr>
          <p:cNvPr id="1048815" name="文本框 29"/>
          <p:cNvSpPr txBox="1"/>
          <p:nvPr/>
        </p:nvSpPr>
        <p:spPr>
          <a:xfrm>
            <a:off x="6842760" y="5424805"/>
            <a:ext cx="3319780" cy="368300"/>
          </a:xfrm>
          <a:prstGeom prst="rect"/>
          <a:noFill/>
        </p:spPr>
        <p:txBody>
          <a:bodyPr rtlCol="0" wrap="none">
            <a:spAutoFit/>
          </a:bodyPr>
          <a:p>
            <a:pPr algn="l" defTabSz="914400" eaLnBrk="1" fontAlgn="auto" hangingPunct="1" indent="0" latinLnBrk="0" lvl="0" marL="0" marR="0" rtl="0">
              <a:lnSpc>
                <a:spcPct val="100000"/>
              </a:lnSpc>
              <a:spcBef>
                <a:spcPts val="0"/>
              </a:spcBef>
              <a:spcAft>
                <a:spcPts val="0"/>
              </a:spcAft>
              <a:buClrTx/>
              <a:buSzTx/>
              <a:buFontTx/>
              <a:buNone/>
            </a:pPr>
            <a:r>
              <a:rPr altLang="en-US" baseline="0" b="0" cap="none" dirty="0" sz="1800" i="0" kern="1200" kumimoji="0" lang="zh-CN" noProof="0" normalizeH="0" spc="0" strike="noStrike" u="none">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cs"/>
                <a:sym typeface="+mn-ea"/>
              </a:rPr>
              <a:t>比利时布鲁塞尔自由大学(UB）</a:t>
            </a:r>
            <a:endParaRPr altLang="en-US" baseline="0" b="0" cap="none" sz="18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
        <p:nvSpPr>
          <p:cNvPr id="1048816" name="菱形 30"/>
          <p:cNvSpPr/>
          <p:nvPr>
            <p:custDataLst>
              <p:tags r:id="rId13"/>
            </p:custDataLst>
          </p:nvPr>
        </p:nvSpPr>
        <p:spPr>
          <a:xfrm>
            <a:off x="6390640" y="5147310"/>
            <a:ext cx="87630" cy="87630"/>
          </a:xfrm>
          <a:prstGeom prst="diamond"/>
          <a:solidFill>
            <a:srgbClr val="E34D4D"/>
          </a:solidFill>
          <a:ln>
            <a:noFill/>
          </a:ln>
        </p:spPr>
        <p:style>
          <a:lnRef idx="2">
            <a:srgbClr val="1E6BC5">
              <a:shade val="50000"/>
            </a:srgbClr>
          </a:lnRef>
          <a:fillRef idx="1">
            <a:srgbClr val="1E6BC5"/>
          </a:fillRef>
          <a:effectRef idx="0">
            <a:srgbClr val="1E6BC5"/>
          </a:effectRef>
          <a:fontRef idx="minor">
            <a:srgbClr val="FFFFFF"/>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000000">
                  <a:lumMod val="75000"/>
                  <a:lumOff val="25000"/>
                </a:srgbClr>
              </a:solidFill>
              <a:effectLst/>
              <a:uLnTx/>
              <a:uFillTx/>
              <a:latin typeface="等线" panose="02010600030101010101" charset="-122"/>
              <a:ea typeface="等线" panose="02010600030101010101" charset="-122"/>
              <a:cs typeface="+mn-cs"/>
            </a:endParaRPr>
          </a:p>
        </p:txBody>
      </p:sp>
      <p:sp>
        <p:nvSpPr>
          <p:cNvPr id="1048817" name="菱形 31"/>
          <p:cNvSpPr/>
          <p:nvPr>
            <p:custDataLst>
              <p:tags r:id="rId14"/>
            </p:custDataLst>
          </p:nvPr>
        </p:nvSpPr>
        <p:spPr>
          <a:xfrm>
            <a:off x="6390640" y="5565140"/>
            <a:ext cx="87630" cy="87630"/>
          </a:xfrm>
          <a:prstGeom prst="diamond"/>
          <a:solidFill>
            <a:srgbClr val="E34D4D"/>
          </a:solidFill>
          <a:ln>
            <a:noFill/>
          </a:ln>
        </p:spPr>
        <p:style>
          <a:lnRef idx="2">
            <a:srgbClr val="1E6BC5">
              <a:shade val="50000"/>
            </a:srgbClr>
          </a:lnRef>
          <a:fillRef idx="1">
            <a:srgbClr val="1E6BC5"/>
          </a:fillRef>
          <a:effectRef idx="0">
            <a:srgbClr val="1E6BC5"/>
          </a:effectRef>
          <a:fontRef idx="minor">
            <a:srgbClr val="FFFFFF"/>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000000">
                  <a:lumMod val="75000"/>
                  <a:lumOff val="25000"/>
                </a:srgbClr>
              </a:solidFill>
              <a:effectLst/>
              <a:uLnTx/>
              <a:uFillTx/>
              <a:latin typeface="等线" panose="02010600030101010101" charset="-122"/>
              <a:ea typeface="等线" panose="02010600030101010101" charset="-122"/>
              <a:cs typeface="+mn-cs"/>
            </a:endParaRPr>
          </a:p>
        </p:txBody>
      </p:sp>
      <p:sp>
        <p:nvSpPr>
          <p:cNvPr id="1048818" name="菱形 33"/>
          <p:cNvSpPr/>
          <p:nvPr>
            <p:custDataLst>
              <p:tags r:id="rId15"/>
            </p:custDataLst>
          </p:nvPr>
        </p:nvSpPr>
        <p:spPr>
          <a:xfrm>
            <a:off x="705485" y="5271770"/>
            <a:ext cx="87630" cy="87630"/>
          </a:xfrm>
          <a:prstGeom prst="diamond"/>
          <a:solidFill>
            <a:srgbClr val="E34D4D"/>
          </a:solidFill>
          <a:ln>
            <a:noFill/>
          </a:ln>
        </p:spPr>
        <p:style>
          <a:lnRef idx="2">
            <a:srgbClr val="1E6BC5">
              <a:shade val="50000"/>
            </a:srgbClr>
          </a:lnRef>
          <a:fillRef idx="1">
            <a:srgbClr val="1E6BC5"/>
          </a:fillRef>
          <a:effectRef idx="0">
            <a:srgbClr val="1E6BC5"/>
          </a:effectRef>
          <a:fontRef idx="minor">
            <a:srgbClr val="FFFFFF"/>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000000">
                  <a:lumMod val="75000"/>
                  <a:lumOff val="25000"/>
                </a:srgbClr>
              </a:solidFill>
              <a:effectLst/>
              <a:uLnTx/>
              <a:uFillTx/>
              <a:latin typeface="等线" panose="02010600030101010101" charset="-122"/>
              <a:ea typeface="等线" panose="02010600030101010101" charset="-122"/>
              <a:cs typeface="+mn-cs"/>
            </a:endParaRPr>
          </a:p>
        </p:txBody>
      </p:sp>
      <p:sp>
        <p:nvSpPr>
          <p:cNvPr id="1048819" name="菱形 34"/>
          <p:cNvSpPr/>
          <p:nvPr>
            <p:custDataLst>
              <p:tags r:id="rId16"/>
            </p:custDataLst>
          </p:nvPr>
        </p:nvSpPr>
        <p:spPr>
          <a:xfrm>
            <a:off x="6517640" y="4843780"/>
            <a:ext cx="87630" cy="87630"/>
          </a:xfrm>
          <a:prstGeom prst="diamond"/>
          <a:solidFill>
            <a:srgbClr val="E34D4D"/>
          </a:solidFill>
          <a:ln>
            <a:noFill/>
          </a:ln>
        </p:spPr>
        <p:style>
          <a:lnRef idx="2">
            <a:srgbClr val="1E6BC5">
              <a:shade val="50000"/>
            </a:srgbClr>
          </a:lnRef>
          <a:fillRef idx="1">
            <a:srgbClr val="1E6BC5"/>
          </a:fillRef>
          <a:effectRef idx="0">
            <a:srgbClr val="1E6BC5"/>
          </a:effectRef>
          <a:fontRef idx="minor">
            <a:srgbClr val="FFFFFF"/>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000000">
                  <a:lumMod val="75000"/>
                  <a:lumOff val="25000"/>
                </a:srgbClr>
              </a:solidFill>
              <a:effectLst/>
              <a:uLnTx/>
              <a:uFillTx/>
              <a:latin typeface="等线" panose="02010600030101010101" charset="-122"/>
              <a:ea typeface="等线" panose="02010600030101010101" charset="-122"/>
              <a:cs typeface="+mn-cs"/>
            </a:endParaRPr>
          </a:p>
        </p:txBody>
      </p:sp>
    </p:spTree>
    <p:custDataLst>
      <p:tags r:id="rId17"/>
    </p:custDataLst>
  </p:cSld>
  <p:clrMapOvr>
    <a:masterClrMapping/>
  </p:clrMapOvr>
  <p:transition spd="slow" advTm="4200">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823" name="矩形 2"/>
          <p:cNvSpPr/>
          <p:nvPr/>
        </p:nvSpPr>
        <p:spPr>
          <a:xfrm>
            <a:off x="0" y="3335655"/>
            <a:ext cx="12192000" cy="352234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24" name="TextBox 29"/>
          <p:cNvSpPr txBox="1"/>
          <p:nvPr/>
        </p:nvSpPr>
        <p:spPr>
          <a:xfrm>
            <a:off x="522876" y="3690637"/>
            <a:ext cx="4704580" cy="1322070"/>
          </a:xfrm>
          <a:prstGeom prst="rect"/>
          <a:noFill/>
        </p:spPr>
        <p:txBody>
          <a:bodyPr wrap="square">
            <a:spAutoFit/>
          </a:bodyPr>
          <a:p>
            <a:pPr algn="l" defTabSz="457200" eaLnBrk="1" fontAlgn="auto" hangingPunct="1" indent="0" latinLnBrk="0" lvl="0" marL="0" marR="0" rtl="0">
              <a:spcBef>
                <a:spcPts val="0"/>
              </a:spcBef>
              <a:spcAft>
                <a:spcPts val="0"/>
              </a:spcAft>
              <a:buClrTx/>
              <a:buSzTx/>
              <a:buFontTx/>
              <a:buNone/>
            </a:pPr>
            <a:r>
              <a:rPr baseline="0" b="1" cap="none" dirty="0" sz="8000" i="0" kern="1200" kumimoji="0" lang="en-US" noProof="0" normalizeH="0" spc="0" strike="noStrike" u="none">
                <a:ln>
                  <a:noFill/>
                </a:ln>
                <a:solidFill>
                  <a:schemeClr val="tx1"/>
                </a:solidFill>
                <a:effectLst/>
                <a:uLnTx/>
                <a:uFillTx/>
                <a:latin typeface="Century Gothic" panose="020B0502020202020204" pitchFamily="34" charset="0"/>
                <a:ea typeface="Montserrat Light" charset="0"/>
                <a:cs typeface="Montserrat Light" charset="0"/>
              </a:rPr>
              <a:t>PART 0</a:t>
            </a:r>
            <a:r>
              <a:rPr altLang="zh-CN" baseline="0" b="1" cap="none" dirty="0" sz="8000" i="0" kern="1200" kumimoji="0" lang="en-US" noProof="0" normalizeH="0" spc="0" strike="noStrike" u="none">
                <a:ln>
                  <a:noFill/>
                </a:ln>
                <a:solidFill>
                  <a:schemeClr val="tx1"/>
                </a:solidFill>
                <a:effectLst/>
                <a:uLnTx/>
                <a:uFillTx/>
                <a:latin typeface="Century Gothic" panose="020B0502020202020204" pitchFamily="34" charset="0"/>
                <a:ea typeface="Montserrat Light" charset="0"/>
                <a:cs typeface="Montserrat Light" charset="0"/>
              </a:rPr>
              <a:t>5</a:t>
            </a:r>
            <a:endParaRPr baseline="0" b="1" cap="none" dirty="0" sz="8000" i="0" kern="1200" kumimoji="0" lang="en-US" noProof="0" normalizeH="0" spc="0" strike="noStrike" u="none">
              <a:ln>
                <a:noFill/>
              </a:ln>
              <a:solidFill>
                <a:schemeClr val="tx1"/>
              </a:solidFill>
              <a:effectLst/>
              <a:uLnTx/>
              <a:uFillTx/>
              <a:latin typeface="Century Gothic" panose="020B0502020202020204" pitchFamily="34" charset="0"/>
              <a:ea typeface="Montserrat Light" charset="0"/>
              <a:cs typeface="Montserrat Light" charset="0"/>
            </a:endParaRPr>
          </a:p>
        </p:txBody>
      </p:sp>
      <p:sp>
        <p:nvSpPr>
          <p:cNvPr id="1048825" name="矩形 3"/>
          <p:cNvSpPr/>
          <p:nvPr/>
        </p:nvSpPr>
        <p:spPr>
          <a:xfrm>
            <a:off x="522876" y="4875577"/>
            <a:ext cx="5013499" cy="382669"/>
          </a:xfrm>
          <a:prstGeom prst="rect"/>
        </p:spPr>
        <p:txBody>
          <a:bodyPr wrap="square">
            <a:spAutoFit/>
          </a:bodyPr>
          <a:p>
            <a:pPr>
              <a:lnSpc>
                <a:spcPct val="150000"/>
              </a:lnSpc>
            </a:pPr>
            <a:endParaRPr altLang="zh-CN" dirty="0" sz="1400" lang="en-US">
              <a:solidFill>
                <a:schemeClr val="tx1"/>
              </a:solidFill>
              <a:latin typeface="+mn-ea"/>
            </a:endParaRPr>
          </a:p>
        </p:txBody>
      </p:sp>
      <p:sp>
        <p:nvSpPr>
          <p:cNvPr id="1048826" name="矩形: 圆角 23"/>
          <p:cNvSpPr/>
          <p:nvPr/>
        </p:nvSpPr>
        <p:spPr>
          <a:xfrm>
            <a:off x="927100" y="5615099"/>
            <a:ext cx="2719705" cy="39497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a:r>
              <a:rPr altLang="zh-CN" b="1" dirty="0" sz="2000" lang="en-US">
                <a:solidFill>
                  <a:schemeClr val="bg1"/>
                </a:solidFill>
                <a:latin typeface="微软雅黑" panose="020B0503020204020204" pitchFamily="34" charset="-122"/>
                <a:ea typeface="微软雅黑" panose="020B0503020204020204" pitchFamily="34" charset="-122"/>
                <a:sym typeface="+mn-ea"/>
              </a:rPr>
              <a:t>School Campus</a:t>
            </a:r>
            <a:endParaRPr altLang="en-US" baseline="0" b="0" cap="none" dirty="0"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827" name="文本框 7"/>
          <p:cNvSpPr txBox="1"/>
          <p:nvPr/>
        </p:nvSpPr>
        <p:spPr>
          <a:xfrm>
            <a:off x="7169323" y="3690637"/>
            <a:ext cx="4316730" cy="923330"/>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1" cap="none" dirty="0" sz="5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就业创业</a:t>
            </a:r>
            <a:endParaRPr altLang="en-US" baseline="0" b="1" cap="none" dirty="0" sz="5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pic>
        <p:nvPicPr>
          <p:cNvPr id="2097179" name="图片 8"/>
          <p:cNvPicPr>
            <a:picLocks noChangeAspect="1"/>
          </p:cNvPicPr>
          <p:nvPr/>
        </p:nvPicPr>
        <p:blipFill>
          <a:blip xmlns:r="http://schemas.openxmlformats.org/officeDocument/2006/relationships" r:embed="rId1"/>
          <a:stretch>
            <a:fillRect/>
          </a:stretch>
        </p:blipFill>
        <p:spPr>
          <a:xfrm>
            <a:off x="0" y="0"/>
            <a:ext cx="12192000" cy="3371215"/>
          </a:xfrm>
          <a:prstGeom prst="rect"/>
        </p:spPr>
      </p:pic>
      <p:sp>
        <p:nvSpPr>
          <p:cNvPr id="1048828" name="Textfeld 78"/>
          <p:cNvSpPr txBox="1"/>
          <p:nvPr/>
        </p:nvSpPr>
        <p:spPr>
          <a:xfrm>
            <a:off x="7169323" y="4613967"/>
            <a:ext cx="3319780" cy="2030095"/>
          </a:xfrm>
          <a:prstGeom prst="rect"/>
          <a:noFill/>
        </p:spPr>
        <p:txBody>
          <a:bodyPr rtlCol="0" wrap="square">
            <a:spAutoFit/>
          </a:bodyPr>
          <a:p>
            <a:pPr algn="l" defTabSz="228600" eaLnBrk="1" fontAlgn="auto" hangingPunct="1" indent="0" latinLnBrk="0" lvl="0" marL="0" marR="0" rtl="0">
              <a:lnSpc>
                <a:spcPct val="150000"/>
              </a:lnSpc>
              <a:spcBef>
                <a:spcPts val="0"/>
              </a:spcBef>
              <a:spcAft>
                <a:spcPts val="0"/>
              </a:spcAft>
              <a:buClrTx/>
              <a:buSzTx/>
              <a:buFontTx/>
              <a:buNone/>
            </a:pPr>
            <a:r>
              <a:rPr altLang="zh-CN" baseline="0" b="1" cap="none" dirty="0" sz="1400" i="0" kern="1200" kumimoji="0" lang="en-US"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rPr>
              <a:t>1.1 </a:t>
            </a:r>
            <a:r>
              <a:rPr altLang="en-US" baseline="0" b="1"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rPr>
              <a:t>创业教育</a:t>
            </a:r>
            <a:endParaRPr altLang="zh-CN" baseline="0" b="1" cap="none" dirty="0" sz="1400" i="0" kern="1200" kumimoji="0" lang="en-US"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endParaRPr>
          </a:p>
          <a:p>
            <a:pPr algn="l" defTabSz="228600" eaLnBrk="1" fontAlgn="auto" hangingPunct="1" indent="0" latinLnBrk="0" lvl="0" marL="0" marR="0" rtl="0">
              <a:lnSpc>
                <a:spcPct val="150000"/>
              </a:lnSpc>
              <a:spcBef>
                <a:spcPts val="0"/>
              </a:spcBef>
              <a:spcAft>
                <a:spcPts val="0"/>
              </a:spcAft>
              <a:buClrTx/>
              <a:buSzTx/>
              <a:buFontTx/>
              <a:buNone/>
            </a:pPr>
            <a:r>
              <a:rPr altLang="zh-CN" baseline="0" b="1" cap="none" dirty="0" sz="1400" i="0" kern="1200" kumimoji="0" lang="en-US"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rPr>
              <a:t>1.2 </a:t>
            </a:r>
            <a:r>
              <a:rPr altLang="en-US" baseline="0" b="1"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ea"/>
              </a:rPr>
              <a:t>首家创业学院</a:t>
            </a:r>
            <a:endParaRPr altLang="en-US" baseline="0" b="1"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endParaRPr>
          </a:p>
          <a:p>
            <a:pPr algn="l" defTabSz="228600" eaLnBrk="1" fontAlgn="auto" hangingPunct="1" indent="0" latinLnBrk="0" lvl="0" marL="0" marR="0" rtl="0">
              <a:lnSpc>
                <a:spcPct val="150000"/>
              </a:lnSpc>
              <a:spcBef>
                <a:spcPts val="0"/>
              </a:spcBef>
              <a:spcAft>
                <a:spcPts val="0"/>
              </a:spcAft>
              <a:buClrTx/>
              <a:buSzTx/>
              <a:buFontTx/>
              <a:buNone/>
            </a:pPr>
            <a:r>
              <a:rPr altLang="en-US" baseline="0" b="1"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rPr>
              <a:t>1.3 </a:t>
            </a:r>
            <a:r>
              <a:rPr altLang="en-US" baseline="0" b="1"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ea"/>
              </a:rPr>
              <a:t> 重庆市普通高大学生创业示范基地</a:t>
            </a:r>
            <a:endParaRPr altLang="en-US" baseline="0" b="1"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endParaRPr>
          </a:p>
          <a:p>
            <a:pPr algn="l" defTabSz="228600" eaLnBrk="1" fontAlgn="auto" hangingPunct="1" indent="0" latinLnBrk="0" lvl="0" marL="0" marR="0" rtl="0">
              <a:lnSpc>
                <a:spcPct val="150000"/>
              </a:lnSpc>
              <a:spcBef>
                <a:spcPts val="0"/>
              </a:spcBef>
              <a:spcAft>
                <a:spcPts val="0"/>
              </a:spcAft>
              <a:buClrTx/>
              <a:buSzTx/>
              <a:buFontTx/>
              <a:buNone/>
            </a:pPr>
            <a:endParaRPr altLang="en-US" baseline="0" b="0"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endParaRPr>
          </a:p>
          <a:p>
            <a:pPr algn="l" defTabSz="228600" eaLnBrk="1" fontAlgn="auto" hangingPunct="1" indent="0" latinLnBrk="0" lvl="0" marL="0" marR="0" rtl="0">
              <a:lnSpc>
                <a:spcPct val="150000"/>
              </a:lnSpc>
              <a:spcBef>
                <a:spcPts val="0"/>
              </a:spcBef>
              <a:spcAft>
                <a:spcPts val="0"/>
              </a:spcAft>
              <a:buClrTx/>
              <a:buSzTx/>
              <a:buFontTx/>
              <a:buNone/>
            </a:pPr>
            <a:endParaRPr altLang="zh-CN" baseline="0" b="0" cap="none" dirty="0" sz="1400" i="0" kern="1200" kumimoji="0" lang="en-US"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endParaRPr>
          </a:p>
          <a:p>
            <a:pPr algn="l" defTabSz="228600" eaLnBrk="1" fontAlgn="auto" hangingPunct="1" indent="0" latinLnBrk="0" lvl="0" marL="0" marR="0" rtl="0">
              <a:lnSpc>
                <a:spcPct val="150000"/>
              </a:lnSpc>
              <a:spcBef>
                <a:spcPts val="0"/>
              </a:spcBef>
              <a:spcAft>
                <a:spcPts val="0"/>
              </a:spcAft>
              <a:buClrTx/>
              <a:buSzTx/>
              <a:buFontTx/>
              <a:buNone/>
            </a:pPr>
            <a:endParaRPr altLang="en-US" baseline="0" b="0"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endParaRPr>
          </a:p>
        </p:txBody>
      </p:sp>
      <p:sp>
        <p:nvSpPr>
          <p:cNvPr id="1048829" name="Textfeld 78"/>
          <p:cNvSpPr txBox="1"/>
          <p:nvPr/>
        </p:nvSpPr>
        <p:spPr>
          <a:xfrm>
            <a:off x="7169323" y="5581304"/>
            <a:ext cx="2880995" cy="1383665"/>
          </a:xfrm>
          <a:prstGeom prst="rect"/>
          <a:noFill/>
        </p:spPr>
        <p:txBody>
          <a:bodyPr rtlCol="0" wrap="square">
            <a:spAutoFit/>
          </a:bodyPr>
          <a:p>
            <a:pPr algn="l" defTabSz="228600" eaLnBrk="1" fontAlgn="auto" hangingPunct="1" indent="0" latinLnBrk="0" lvl="0" marL="0" marR="0" rtl="0">
              <a:lnSpc>
                <a:spcPct val="150000"/>
              </a:lnSpc>
              <a:spcBef>
                <a:spcPts val="0"/>
              </a:spcBef>
              <a:spcAft>
                <a:spcPts val="0"/>
              </a:spcAft>
              <a:buClrTx/>
              <a:buSzTx/>
              <a:buFontTx/>
              <a:buNone/>
            </a:pPr>
            <a:r>
              <a:rPr altLang="zh-CN" baseline="0" b="1" cap="none" dirty="0" sz="1400" i="0" kern="1200" kumimoji="0" lang="en-US"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rPr>
              <a:t>1.4 </a:t>
            </a:r>
            <a:r>
              <a:rPr altLang="en-US" baseline="0" b="1"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ea"/>
              </a:rPr>
              <a:t>4+1 +X”的创新创业课程体系</a:t>
            </a:r>
            <a:endParaRPr altLang="en-US" baseline="0" b="1"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ea"/>
            </a:endParaRPr>
          </a:p>
          <a:p>
            <a:pPr algn="l" defTabSz="228600" eaLnBrk="1" fontAlgn="auto" hangingPunct="1" indent="0" latinLnBrk="0" lvl="0" marL="0" marR="0" rtl="0">
              <a:lnSpc>
                <a:spcPct val="150000"/>
              </a:lnSpc>
              <a:spcBef>
                <a:spcPts val="0"/>
              </a:spcBef>
              <a:spcAft>
                <a:spcPts val="0"/>
              </a:spcAft>
              <a:buClrTx/>
              <a:buSzTx/>
              <a:buFontTx/>
              <a:buNone/>
            </a:pPr>
            <a:r>
              <a:rPr altLang="zh-CN" baseline="0" b="1" cap="none" dirty="0" sz="1400" i="0" kern="1200" kumimoji="0" lang="en-US"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rPr>
              <a:t>1.5 </a:t>
            </a:r>
            <a:r>
              <a:rPr altLang="en-US" baseline="0" b="1"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rPr>
              <a:t>配备专业的创新导师队伍</a:t>
            </a:r>
            <a:endParaRPr altLang="en-US" baseline="0" b="1"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endParaRPr>
          </a:p>
          <a:p>
            <a:pPr algn="l" defTabSz="228600" eaLnBrk="1" fontAlgn="auto" hangingPunct="1" indent="0" latinLnBrk="0" lvl="0" marL="0" marR="0" rtl="0">
              <a:lnSpc>
                <a:spcPct val="150000"/>
              </a:lnSpc>
              <a:spcBef>
                <a:spcPts val="0"/>
              </a:spcBef>
              <a:spcAft>
                <a:spcPts val="0"/>
              </a:spcAft>
              <a:buClrTx/>
              <a:buSzTx/>
              <a:buFontTx/>
              <a:buNone/>
            </a:pPr>
            <a:endParaRPr altLang="zh-CN" baseline="0" b="0" cap="none" dirty="0" sz="1400" i="0" kern="1200" kumimoji="0" lang="en-US"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endParaRPr>
          </a:p>
          <a:p>
            <a:pPr algn="l" defTabSz="228600" eaLnBrk="1" fontAlgn="auto" hangingPunct="1" indent="0" latinLnBrk="0" lvl="0" marL="0" marR="0" rtl="0">
              <a:lnSpc>
                <a:spcPct val="150000"/>
              </a:lnSpc>
              <a:spcBef>
                <a:spcPts val="0"/>
              </a:spcBef>
              <a:spcAft>
                <a:spcPts val="0"/>
              </a:spcAft>
              <a:buClrTx/>
              <a:buSzTx/>
              <a:buFontTx/>
              <a:buNone/>
            </a:pPr>
            <a:endParaRPr altLang="en-US" baseline="0" b="0"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ea"/>
              <a:sym typeface="+mn-lt"/>
            </a:endParaRPr>
          </a:p>
        </p:txBody>
      </p:sp>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048824"/>
                                        </p:tgtEl>
                                        <p:attrNameLst>
                                          <p:attrName>style.visibility</p:attrName>
                                        </p:attrNameLst>
                                      </p:cBhvr>
                                      <p:to>
                                        <p:strVal val="visible"/>
                                      </p:to>
                                    </p:set>
                                    <p:anim calcmode="lin" valueType="num">
                                      <p:cBhvr>
                                        <p:cTn dur="500" fill="hold" id="7"/>
                                        <p:tgtEl>
                                          <p:spTgt spid="1048824"/>
                                        </p:tgtEl>
                                        <p:attrNameLst>
                                          <p:attrName>ppt_w</p:attrName>
                                        </p:attrNameLst>
                                      </p:cBhvr>
                                      <p:tavLst>
                                        <p:tav tm="0">
                                          <p:val>
                                            <p:fltVal val="0.0"/>
                                          </p:val>
                                        </p:tav>
                                        <p:tav tm="100000">
                                          <p:val>
                                            <p:strVal val="#ppt_w"/>
                                          </p:val>
                                        </p:tav>
                                      </p:tavLst>
                                    </p:anim>
                                    <p:anim calcmode="lin" valueType="num">
                                      <p:cBhvr>
                                        <p:cTn dur="500" fill="hold" id="8"/>
                                        <p:tgtEl>
                                          <p:spTgt spid="1048824"/>
                                        </p:tgtEl>
                                        <p:attrNameLst>
                                          <p:attrName>ppt_h</p:attrName>
                                        </p:attrNameLst>
                                      </p:cBhvr>
                                      <p:tavLst>
                                        <p:tav tm="0">
                                          <p:val>
                                            <p:fltVal val="0.0"/>
                                          </p:val>
                                        </p:tav>
                                        <p:tav tm="100000">
                                          <p:val>
                                            <p:strVal val="#ppt_h"/>
                                          </p:val>
                                        </p:tav>
                                      </p:tavLst>
                                    </p:anim>
                                    <p:animEffect transition="in" filter="fade">
                                      <p:cBhvr>
                                        <p:cTn dur="500" id="9"/>
                                        <p:tgtEl>
                                          <p:spTgt spid="1048824"/>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22" presetSubtype="8">
                                  <p:stCondLst>
                                    <p:cond delay="0"/>
                                  </p:stCondLst>
                                  <p:childTnLst>
                                    <p:set>
                                      <p:cBhvr>
                                        <p:cTn dur="1" fill="hold" id="13">
                                          <p:stCondLst>
                                            <p:cond delay="0"/>
                                          </p:stCondLst>
                                        </p:cTn>
                                        <p:tgtEl>
                                          <p:spTgt spid="1048827"/>
                                        </p:tgtEl>
                                        <p:attrNameLst>
                                          <p:attrName>style.visibility</p:attrName>
                                        </p:attrNameLst>
                                      </p:cBhvr>
                                      <p:to>
                                        <p:strVal val="visible"/>
                                      </p:to>
                                    </p:set>
                                    <p:animEffect transition="in" filter="wipe(left)">
                                      <p:cBhvr>
                                        <p:cTn dur="500" id="14"/>
                                        <p:tgtEl>
                                          <p:spTgt spid="1048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4" grpId="0"/>
      <p:bldP spid="10488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833" name="矩形 3"/>
          <p:cNvSpPr/>
          <p:nvPr/>
        </p:nvSpPr>
        <p:spPr>
          <a:xfrm>
            <a:off x="11026462" y="2663649"/>
            <a:ext cx="438150" cy="1981200"/>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834" name="矩形 4"/>
          <p:cNvSpPr/>
          <p:nvPr/>
        </p:nvSpPr>
        <p:spPr>
          <a:xfrm>
            <a:off x="5257800" y="2580192"/>
            <a:ext cx="438150" cy="1981200"/>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835" name="文本框 11"/>
          <p:cNvSpPr txBox="1"/>
          <p:nvPr/>
        </p:nvSpPr>
        <p:spPr>
          <a:xfrm>
            <a:off x="958850" y="1869728"/>
            <a:ext cx="2411095" cy="46037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1" cap="none" dirty="0" sz="2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cs"/>
                <a:sym typeface="+mn-ea"/>
              </a:rPr>
              <a:t>就业指标</a:t>
            </a:r>
            <a:endParaRPr altLang="en-US" baseline="0" b="1" cap="none" dirty="0" sz="2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cs"/>
              <a:sym typeface="+mn-ea"/>
            </a:endParaRPr>
          </a:p>
        </p:txBody>
      </p:sp>
      <p:sp>
        <p:nvSpPr>
          <p:cNvPr id="1048836" name="TextBox 29"/>
          <p:cNvSpPr txBox="1"/>
          <p:nvPr/>
        </p:nvSpPr>
        <p:spPr>
          <a:xfrm>
            <a:off x="815341" y="2381250"/>
            <a:ext cx="3268388" cy="4462760"/>
          </a:xfrm>
          <a:prstGeom prst="rect"/>
          <a:noFill/>
        </p:spPr>
        <p:txBody>
          <a:bodyPr wrap="square">
            <a:spAutoFit/>
          </a:bodyPr>
          <a:p>
            <a:pPr algn="l" defTabSz="914400" eaLnBrk="1" fontAlgn="auto" hangingPunct="1" indent="0" latinLnBrk="0" lvl="0" marL="0" marR="0" rtl="0">
              <a:lnSpc>
                <a:spcPct val="100000"/>
              </a:lnSpc>
              <a:spcBef>
                <a:spcPct val="0"/>
              </a:spcBef>
              <a:spcAft>
                <a:spcPts val="0"/>
              </a:spcAft>
              <a:buClrTx/>
              <a:buSzTx/>
              <a:buFontTx/>
              <a:buNone/>
            </a:pPr>
            <a:r>
              <a:rPr altLang="en-US" baseline="0" b="0" cap="none" dirty="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cs"/>
                <a:sym typeface="+mn-ea"/>
              </a:rPr>
              <a:t>学校历届毕业生就业率保持在95%以上,就业率长期位居重庆市高校前六名。学校历年被评为“重庆市高校毕业生就业工作先进集体”,2017年获评“重庆市就业示范中心”。毕业生就业主要分布在 通信、机械制造、软件开发、金融贸易等行业,对口就业,起点薪資高,工作前景好。学校2018届毕业生综合就业率9649%,居重庆市独立学院首位,共有142名本科毕业生考取研究生,82名毕业生出国留学,学校人才培养各项办学指标均居同类院校前列。</a:t>
            </a:r>
            <a:endParaRPr altLang="en-US" baseline="0" b="0" cap="none" dirty="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cs"/>
            </a:endParaRPr>
          </a:p>
          <a:p>
            <a:pPr algn="l" defTabSz="914400" eaLnBrk="1" fontAlgn="auto" hangingPunct="1" indent="0" latinLnBrk="0" lvl="0" marL="0" marR="0" rtl="0">
              <a:lnSpc>
                <a:spcPct val="100000"/>
              </a:lnSpc>
              <a:spcBef>
                <a:spcPct val="0"/>
              </a:spcBef>
              <a:spcAft>
                <a:spcPts val="0"/>
              </a:spcAft>
              <a:buClrTx/>
              <a:buSzTx/>
              <a:buFontTx/>
              <a:buNone/>
            </a:pPr>
            <a:endParaRPr altLang="en-US" baseline="0" b="0" cap="none" dirty="0" sz="1400" i="0" kern="1200" kumimoji="0" lang="zh-CN" noProof="0" normalizeH="0" spc="0" strike="noStrike" u="none">
              <a:ln>
                <a:noFill/>
              </a:ln>
              <a:solidFill>
                <a:srgbClr val="E7E6E6">
                  <a:lumMod val="50000"/>
                </a:srgbClr>
              </a:solidFill>
              <a:effectLst/>
              <a:uLnTx/>
              <a:uFillTx/>
              <a:latin typeface="等线" panose="02010600030101010101" charset="-122"/>
              <a:ea typeface="等线" panose="02010600030101010101" charset="-122"/>
              <a:cs typeface="+mn-cs"/>
            </a:endParaRPr>
          </a:p>
        </p:txBody>
      </p:sp>
      <p:grpSp>
        <p:nvGrpSpPr>
          <p:cNvPr id="131" name="组合 5"/>
          <p:cNvGrpSpPr/>
          <p:nvPr/>
        </p:nvGrpSpPr>
        <p:grpSpPr>
          <a:xfrm>
            <a:off x="321702" y="255387"/>
            <a:ext cx="2904230" cy="665974"/>
            <a:chOff x="4892233" y="235506"/>
            <a:chExt cx="2904230" cy="665974"/>
          </a:xfrm>
        </p:grpSpPr>
        <p:sp>
          <p:nvSpPr>
            <p:cNvPr id="1048837" name="文本框 13"/>
            <p:cNvSpPr txBox="1"/>
            <p:nvPr/>
          </p:nvSpPr>
          <p:spPr>
            <a:xfrm>
              <a:off x="4892233" y="235506"/>
              <a:ext cx="2904230" cy="5835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1" cap="none" dirty="0" sz="3200" i="0" kern="1200" kumimoji="0" lang="zh-CN" noProof="0" normalizeH="0" spc="0" strike="noStrike" u="none">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品质就业</a:t>
              </a:r>
              <a:endParaRPr altLang="en-US" baseline="0" b="0" cap="none" dirty="0" sz="3200" i="0" kern="1200" kumimoji="0" lang="zh-CN" noProof="0" normalizeH="0" spc="0" strike="noStrike" u="none">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838" name="矩形 14"/>
            <p:cNvSpPr/>
            <p:nvPr/>
          </p:nvSpPr>
          <p:spPr>
            <a:xfrm flipV="1">
              <a:off x="5076663" y="85576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80" name="图片 2" descr="C:\Users\ASUS\Pictures\移通\QQ图片20190519121830.jpgQQ图片20190519121830"/>
          <p:cNvPicPr>
            <a:picLocks noChangeAspect="1"/>
          </p:cNvPicPr>
          <p:nvPr/>
        </p:nvPicPr>
        <p:blipFill rotWithShape="1">
          <a:blip xmlns:r="http://schemas.openxmlformats.org/officeDocument/2006/relationships" r:embed="rId1"/>
          <a:srcRect/>
          <a:stretch>
            <a:fillRect/>
          </a:stretch>
        </p:blipFill>
        <p:spPr>
          <a:xfrm>
            <a:off x="5535295" y="1507490"/>
            <a:ext cx="5697855" cy="3793490"/>
          </a:xfrm>
          <a:prstGeom prst="rect"/>
        </p:spPr>
      </p:pic>
    </p:spTree>
  </p:cSld>
  <p:clrMapOvr>
    <a:masterClrMapping/>
  </p:clrMapOvr>
  <p:transition spd="slow" advTm="2000">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048835"/>
                                        </p:tgtEl>
                                        <p:attrNameLst>
                                          <p:attrName>style.visibility</p:attrName>
                                        </p:attrNameLst>
                                      </p:cBhvr>
                                      <p:to>
                                        <p:strVal val="visible"/>
                                      </p:to>
                                    </p:set>
                                    <p:animEffect transition="in" filter="wipe(left)">
                                      <p:cBhvr>
                                        <p:cTn dur="500" id="7"/>
                                        <p:tgtEl>
                                          <p:spTgt spid="10488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6" presetSubtype="21">
                                  <p:stCondLst>
                                    <p:cond delay="0"/>
                                  </p:stCondLst>
                                  <p:childTnLst>
                                    <p:set>
                                      <p:cBhvr>
                                        <p:cTn dur="1" fill="hold" id="11">
                                          <p:stCondLst>
                                            <p:cond delay="0"/>
                                          </p:stCondLst>
                                        </p:cTn>
                                        <p:tgtEl>
                                          <p:spTgt spid="1048836"/>
                                        </p:tgtEl>
                                        <p:attrNameLst>
                                          <p:attrName>style.visibility</p:attrName>
                                        </p:attrNameLst>
                                      </p:cBhvr>
                                      <p:to>
                                        <p:strVal val="visible"/>
                                      </p:to>
                                    </p:set>
                                    <p:animEffect transition="in" filter="barn(inVertical)">
                                      <p:cBhvr>
                                        <p:cTn dur="500" id="12"/>
                                        <p:tgtEl>
                                          <p:spTgt spid="1048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5" grpId="0"/>
      <p:bldP spid="10488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847" name="标题 1"/>
          <p:cNvSpPr>
            <a:spLocks noGrp="1"/>
          </p:cNvSpPr>
          <p:nvPr>
            <p:ph type="title"/>
            <p:custDataLst>
              <p:tags r:id="rId1"/>
            </p:custDataLst>
          </p:nvPr>
        </p:nvSpPr>
        <p:spPr>
          <a:xfrm>
            <a:off x="838200" y="138430"/>
            <a:ext cx="10515600" cy="1325563"/>
          </a:xfrm>
        </p:spPr>
        <p:txBody>
          <a:bodyPr/>
          <a:p>
            <a:pPr algn="ctr"/>
            <a:r>
              <a:rPr altLang="en-US" b="1" dirty="0" sz="7200" lang="zh-CN">
                <a:solidFill>
                  <a:schemeClr val="accent6">
                    <a:lumMod val="50000"/>
                  </a:schemeClr>
                </a:solidFill>
                <a:effectLst/>
                <a:latin typeface="微软雅黑" panose="020B0503020204020204" pitchFamily="34" charset="-122"/>
                <a:ea typeface="微软雅黑" panose="020B0503020204020204" pitchFamily="34" charset="-122"/>
                <a:cs typeface="微软雅黑" panose="020B0503020204020204" pitchFamily="34" charset="-122"/>
              </a:rPr>
              <a:t>九大院系</a:t>
            </a:r>
            <a:endParaRPr altLang="en-US" b="1" dirty="0" sz="7200" lang="zh-CN">
              <a:solidFill>
                <a:schemeClr val="accent6">
                  <a:lumMod val="50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97181" name="图片 6"/>
          <p:cNvPicPr>
            <a:picLocks noChangeAspect="1"/>
          </p:cNvPicPr>
          <p:nvPr/>
        </p:nvPicPr>
        <p:blipFill>
          <a:blip xmlns:r="http://schemas.openxmlformats.org/officeDocument/2006/relationships" r:embed="rId2"/>
          <a:stretch>
            <a:fillRect/>
          </a:stretch>
        </p:blipFill>
        <p:spPr>
          <a:xfrm>
            <a:off x="3263900" y="2157095"/>
            <a:ext cx="5664200" cy="3770630"/>
          </a:xfrm>
          <a:prstGeom prst="rect"/>
        </p:spPr>
      </p:pic>
      <p:sp>
        <p:nvSpPr>
          <p:cNvPr id="1048848" name="文本框 8"/>
          <p:cNvSpPr txBox="1"/>
          <p:nvPr/>
        </p:nvSpPr>
        <p:spPr>
          <a:xfrm>
            <a:off x="679450" y="2157095"/>
            <a:ext cx="309880" cy="645160"/>
          </a:xfrm>
          <a:prstGeom prst="rect"/>
          <a:noFill/>
        </p:spPr>
        <p:txBody>
          <a:bodyPr rtlCol="0" wrap="none">
            <a:spAutoFit/>
          </a:bodyPr>
          <a:p>
            <a:pPr algn="l" defTabSz="914400" eaLnBrk="1" fontAlgn="auto" hangingPunct="1" indent="0" latinLnBrk="0" lvl="0" marL="0" marR="0" rtl="0">
              <a:lnSpc>
                <a:spcPct val="100000"/>
              </a:lnSpc>
              <a:spcBef>
                <a:spcPts val="0"/>
              </a:spcBef>
              <a:spcAft>
                <a:spcPts val="0"/>
              </a:spcAft>
              <a:buClrTx/>
              <a:buSzTx/>
              <a:buFontTx/>
              <a:buNone/>
            </a:pPr>
            <a:r>
              <a:rPr baseline="0" b="0" cap="none" sz="1800" i="0" kern="1200" kumimoji="0" noProof="0" normalizeH="0" spc="0" strike="noStrike" u="none">
                <a:ln>
                  <a:noFill/>
                </a:ln>
                <a:solidFill>
                  <a:prstClr val="black"/>
                </a:solidFill>
                <a:effectLst/>
                <a:uLnTx/>
                <a:uFillTx/>
                <a:latin typeface="等线" panose="02010600030101010101" charset="-122"/>
                <a:ea typeface="+mn-ea"/>
                <a:cs typeface="+mn-cs"/>
                <a:sym typeface="+mn-ea"/>
              </a:rPr>
              <a:t> </a:t>
            </a:r>
            <a:endParaRPr baseline="0" b="0" cap="none" sz="1800" i="0" kern="1200" kumimoji="0" noProof="0" normalizeH="0" spc="0" strike="noStrike" u="none">
              <a:ln>
                <a:noFill/>
              </a:ln>
              <a:solidFill>
                <a:prstClr val="black"/>
              </a:solidFill>
              <a:effectLst/>
              <a:uLnTx/>
              <a:uFillTx/>
              <a:latin typeface="等线" panose="02010600030101010101" charset="-122"/>
              <a:ea typeface="+mn-ea"/>
              <a:cs typeface="+mn-cs"/>
              <a:sym typeface="+mn-ea"/>
            </a:endParaRPr>
          </a:p>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
        <p:nvSpPr>
          <p:cNvPr id="1048849" name="矩形: 圆角 23"/>
          <p:cNvSpPr/>
          <p:nvPr/>
        </p:nvSpPr>
        <p:spPr>
          <a:xfrm>
            <a:off x="252095" y="2162810"/>
            <a:ext cx="2860675" cy="42418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defTabSz="914400" eaLnBrk="1" fontAlgn="auto" hangingPunct="1" indent="0" latinLnBrk="0" lvl="0" marL="0" marR="0" rtl="0">
              <a:lnSpc>
                <a:spcPct val="100000"/>
              </a:lnSpc>
              <a:spcBef>
                <a:spcPts val="0"/>
              </a:spcBef>
              <a:spcAft>
                <a:spcPts val="0"/>
              </a:spcAft>
              <a:buClrTx/>
              <a:buSzTx/>
              <a:buFontTx/>
              <a:buNone/>
            </a:pPr>
            <a:r>
              <a:rPr baseline="0" b="0" cap="none" sz="2000" i="0" kern="1200" kumimoji="0" noProof="0" normalizeH="0" spc="0" strike="noStrike" u="none">
                <a:ln>
                  <a:noFill/>
                </a:ln>
                <a:solidFill>
                  <a:prstClr val="white"/>
                </a:solidFill>
                <a:effectLst/>
                <a:uLnTx/>
                <a:uFillTx/>
                <a:latin typeface="等线" panose="02010600030101010101" charset="-122"/>
                <a:ea typeface="+mn-ea"/>
                <a:cs typeface="+mn-cs"/>
                <a:sym typeface="+mn-ea"/>
              </a:rPr>
              <a:t>通信与物联网工程学院</a:t>
            </a:r>
            <a:endParaRPr baseline="0" b="0" cap="none" sz="2000" i="0" kern="1200" kumimoji="0" noProof="0" normalizeH="0" spc="0" strike="noStrike" u="none">
              <a:ln>
                <a:noFill/>
              </a:ln>
              <a:solidFill>
                <a:prstClr val="white"/>
              </a:solidFill>
              <a:effectLst/>
              <a:uLnTx/>
              <a:uFillTx/>
              <a:latin typeface="等线" panose="02010600030101010101" charset="-122"/>
              <a:ea typeface="+mn-ea"/>
              <a:cs typeface="+mn-cs"/>
            </a:endParaRPr>
          </a:p>
        </p:txBody>
      </p:sp>
      <p:sp>
        <p:nvSpPr>
          <p:cNvPr id="1048850" name="矩形: 圆角 23"/>
          <p:cNvSpPr/>
          <p:nvPr/>
        </p:nvSpPr>
        <p:spPr>
          <a:xfrm>
            <a:off x="1200150" y="5556885"/>
            <a:ext cx="2057400" cy="42418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defTabSz="914400" eaLnBrk="1" fontAlgn="auto" hangingPunct="1" indent="0" latinLnBrk="0" lvl="0" marL="0" marR="0" rtl="0">
              <a:lnSpc>
                <a:spcPct val="100000"/>
              </a:lnSpc>
              <a:spcBef>
                <a:spcPts val="0"/>
              </a:spcBef>
              <a:spcAft>
                <a:spcPts val="0"/>
              </a:spcAft>
              <a:buClrTx/>
              <a:buSzTx/>
              <a:buFontTx/>
              <a:buNone/>
            </a:pPr>
            <a:r>
              <a:rPr altLang="zh-CN" baseline="0" b="0" cap="none" sz="2000" i="0" kern="1200" kumimoji="0" lang="en-US" noProof="0" normalizeH="0" spc="0" strike="noStrike" u="none">
                <a:ln>
                  <a:noFill/>
                </a:ln>
                <a:solidFill>
                  <a:prstClr val="white"/>
                </a:solidFill>
                <a:effectLst/>
                <a:uLnTx/>
                <a:uFillTx/>
                <a:latin typeface="Calibri" panose="020F0502020204030204"/>
                <a:ea typeface="等线" panose="02010600030101010101" charset="-122"/>
                <a:cs typeface="+mn-cs"/>
              </a:rPr>
              <a:t> </a:t>
            </a:r>
            <a:r>
              <a:rPr altLang="en-US" baseline="0" b="0" cap="none"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rPr>
              <a:t>艺术传媒学院</a:t>
            </a:r>
            <a:endParaRPr altLang="en-US" baseline="0" b="0" cap="none"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851" name="矩形: 圆角 23"/>
          <p:cNvSpPr/>
          <p:nvPr/>
        </p:nvSpPr>
        <p:spPr>
          <a:xfrm>
            <a:off x="9568815" y="2267585"/>
            <a:ext cx="1699260" cy="42418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defTabSz="914400" eaLnBrk="1" fontAlgn="auto" hangingPunct="1" indent="0" latinLnBrk="0" lvl="0" marL="0" marR="0" rtl="0">
              <a:lnSpc>
                <a:spcPct val="100000"/>
              </a:lnSpc>
              <a:spcBef>
                <a:spcPts val="0"/>
              </a:spcBef>
              <a:spcAft>
                <a:spcPts val="0"/>
              </a:spcAft>
              <a:buClrTx/>
              <a:buSzTx/>
              <a:buFontTx/>
              <a:buNone/>
            </a:pPr>
            <a:r>
              <a:rPr altLang="en-US" baseline="0" b="0" cap="none"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rPr>
              <a:t>管理工程系</a:t>
            </a:r>
            <a:endParaRPr altLang="en-US" baseline="0" b="0" cap="none"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852" name="矩形: 圆角 23"/>
          <p:cNvSpPr/>
          <p:nvPr/>
        </p:nvSpPr>
        <p:spPr>
          <a:xfrm>
            <a:off x="9097645" y="3347085"/>
            <a:ext cx="2860675" cy="42418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defTabSz="914400" eaLnBrk="1" fontAlgn="auto" hangingPunct="1" indent="0" latinLnBrk="0" lvl="0" marL="0" marR="0" rtl="0">
              <a:lnSpc>
                <a:spcPct val="100000"/>
              </a:lnSpc>
              <a:spcBef>
                <a:spcPts val="0"/>
              </a:spcBef>
              <a:spcAft>
                <a:spcPts val="0"/>
              </a:spcAft>
              <a:buClrTx/>
              <a:buSzTx/>
              <a:buFontTx/>
              <a:buNone/>
            </a:pPr>
            <a:r>
              <a:rPr altLang="zh-CN" baseline="0" b="0" cap="none" sz="2000" i="0" kern="1200" kumimoji="0" lang="en-US" noProof="0" normalizeH="0" spc="0" strike="noStrike" u="none">
                <a:ln>
                  <a:noFill/>
                </a:ln>
                <a:solidFill>
                  <a:prstClr val="white"/>
                </a:solidFill>
                <a:effectLst/>
                <a:uLnTx/>
                <a:uFillTx/>
                <a:latin typeface="Calibri" panose="020F0502020204030204"/>
                <a:ea typeface="等线" panose="02010600030101010101" charset="-122"/>
                <a:cs typeface="+mn-cs"/>
              </a:rPr>
              <a:t> </a:t>
            </a:r>
            <a:r>
              <a:rPr altLang="en-US" baseline="0" b="0" cap="none"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rPr>
              <a:t>外国语言文学系</a:t>
            </a:r>
            <a:endParaRPr altLang="en-US" baseline="0" b="0" cap="none"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853" name="矩形: 圆角 23"/>
          <p:cNvSpPr/>
          <p:nvPr/>
        </p:nvSpPr>
        <p:spPr>
          <a:xfrm>
            <a:off x="9206230" y="4474210"/>
            <a:ext cx="2860675" cy="42418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defTabSz="914400" eaLnBrk="1" fontAlgn="auto" hangingPunct="1" indent="0" latinLnBrk="0" lvl="0" marL="0" marR="0" rtl="0">
              <a:lnSpc>
                <a:spcPct val="100000"/>
              </a:lnSpc>
              <a:spcBef>
                <a:spcPts val="0"/>
              </a:spcBef>
              <a:spcAft>
                <a:spcPts val="0"/>
              </a:spcAft>
              <a:buClrTx/>
              <a:buSzTx/>
              <a:buFontTx/>
              <a:buNone/>
            </a:pPr>
            <a:r>
              <a:rPr altLang="en-US" baseline="0" b="0" cap="none"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rPr>
              <a:t>中德应用技术学院</a:t>
            </a:r>
            <a:endParaRPr altLang="en-US" baseline="0" b="0" cap="none"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854" name="矩形: 圆角 23"/>
          <p:cNvSpPr/>
          <p:nvPr/>
        </p:nvSpPr>
        <p:spPr>
          <a:xfrm>
            <a:off x="9526270" y="5556885"/>
            <a:ext cx="2038350" cy="42418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defTabSz="914400" eaLnBrk="1" fontAlgn="auto" hangingPunct="1" indent="0" latinLnBrk="0" lvl="0" marL="0" marR="0" rtl="0">
              <a:lnSpc>
                <a:spcPct val="100000"/>
              </a:lnSpc>
              <a:spcBef>
                <a:spcPts val="0"/>
              </a:spcBef>
              <a:spcAft>
                <a:spcPts val="0"/>
              </a:spcAft>
              <a:buClrTx/>
              <a:buSzTx/>
              <a:buFontTx/>
              <a:buNone/>
            </a:pPr>
            <a:r>
              <a:rPr altLang="en-US" baseline="0" b="0" cap="none"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rPr>
              <a:t>远景学院</a:t>
            </a:r>
            <a:endParaRPr altLang="en-US" baseline="0" b="0" cap="none"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855" name="矩形: 圆角 23"/>
          <p:cNvSpPr/>
          <p:nvPr/>
        </p:nvSpPr>
        <p:spPr>
          <a:xfrm>
            <a:off x="4736465" y="1369060"/>
            <a:ext cx="2719705" cy="39497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defTabSz="914400" eaLnBrk="1" fontAlgn="auto" hangingPunct="1" indent="0" latinLnBrk="0" lvl="0" marL="0" marR="0" rtl="0">
              <a:lnSpc>
                <a:spcPct val="100000"/>
              </a:lnSpc>
              <a:spcBef>
                <a:spcPts val="0"/>
              </a:spcBef>
              <a:spcAft>
                <a:spcPts val="0"/>
              </a:spcAft>
              <a:buClrTx/>
              <a:buSzTx/>
              <a:buFontTx/>
              <a:buNone/>
            </a:pPr>
            <a:r>
              <a:rPr altLang="en-US" baseline="0" b="1" cap="none" dirty="0" sz="2000" i="0" kern="1200" kumimoji="0" lang="zh-CN" noProof="0" normalizeH="0" spc="0" strike="noStrike" u="none">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淬炼商学院</a:t>
            </a:r>
            <a:endParaRPr altLang="en-US" baseline="0" b="1" cap="none" dirty="0" sz="2000" i="0" kern="1200" kumimoji="0" lang="zh-CN" noProof="0" normalizeH="0" spc="0" strike="noStrike" u="none">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48856" name="矩形: 圆角 23"/>
          <p:cNvSpPr/>
          <p:nvPr/>
        </p:nvSpPr>
        <p:spPr>
          <a:xfrm>
            <a:off x="187325" y="4443730"/>
            <a:ext cx="2719705" cy="39497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defTabSz="914400" eaLnBrk="1" fontAlgn="auto" hangingPunct="1" indent="0" latinLnBrk="0" lvl="0" marL="0" marR="0" rtl="0">
              <a:lnSpc>
                <a:spcPct val="100000"/>
              </a:lnSpc>
              <a:spcBef>
                <a:spcPts val="0"/>
              </a:spcBef>
              <a:spcAft>
                <a:spcPts val="0"/>
              </a:spcAft>
              <a:buClrTx/>
              <a:buSzTx/>
              <a:buFontTx/>
              <a:buNone/>
            </a:pPr>
            <a:r>
              <a:rPr baseline="0" b="0" cap="none" sz="2000" i="0" kern="1200" kumimoji="0" noProof="0" normalizeH="0" spc="0" strike="noStrike" u="none">
                <a:ln>
                  <a:noFill/>
                </a:ln>
                <a:solidFill>
                  <a:prstClr val="white"/>
                </a:solidFill>
                <a:effectLst/>
                <a:uLnTx/>
                <a:uFillTx/>
                <a:latin typeface="等线" panose="02010600030101010101" charset="-122"/>
                <a:ea typeface="+mn-ea"/>
                <a:cs typeface="+mn-cs"/>
                <a:sym typeface="+mn-ea"/>
              </a:rPr>
              <a:t>  </a:t>
            </a:r>
            <a:r>
              <a:rPr altLang="en-US" baseline="0" b="0" cap="none" sz="20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sym typeface="+mn-ea"/>
              </a:rPr>
              <a:t>大数据与软件学院</a:t>
            </a:r>
            <a:endParaRPr altLang="en-US" baseline="0" b="0" cap="none" sz="20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sym typeface="+mn-ea"/>
            </a:endParaRPr>
          </a:p>
        </p:txBody>
      </p:sp>
      <p:sp>
        <p:nvSpPr>
          <p:cNvPr id="1048857" name="矩形: 圆角 23"/>
          <p:cNvSpPr/>
          <p:nvPr/>
        </p:nvSpPr>
        <p:spPr>
          <a:xfrm>
            <a:off x="1250315" y="3243580"/>
            <a:ext cx="2029460" cy="39497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defTabSz="914400" eaLnBrk="1" fontAlgn="auto" hangingPunct="1" indent="0" latinLnBrk="0" lvl="0" marL="0" marR="0" rtl="0">
              <a:lnSpc>
                <a:spcPct val="100000"/>
              </a:lnSpc>
              <a:spcBef>
                <a:spcPts val="0"/>
              </a:spcBef>
              <a:spcAft>
                <a:spcPts val="0"/>
              </a:spcAft>
              <a:buClrTx/>
              <a:buSzTx/>
              <a:buFontTx/>
              <a:buNone/>
            </a:pPr>
            <a:r>
              <a:rPr baseline="0" b="0" cap="none" sz="2000" i="0" kern="1200" kumimoji="0" noProof="0" normalizeH="0" spc="0" strike="noStrike" u="none">
                <a:ln>
                  <a:noFill/>
                </a:ln>
                <a:solidFill>
                  <a:prstClr val="white"/>
                </a:solidFill>
                <a:effectLst/>
                <a:uLnTx/>
                <a:uFillTx/>
                <a:latin typeface="等线" panose="02010600030101010101" charset="-122"/>
                <a:ea typeface="+mn-ea"/>
                <a:cs typeface="+mn-cs"/>
                <a:sym typeface="+mn-ea"/>
              </a:rPr>
              <a:t>  </a:t>
            </a:r>
            <a:r>
              <a:rPr altLang="en-US" baseline="0" b="0" cap="none" sz="20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sym typeface="+mn-ea"/>
              </a:rPr>
              <a:t>智能工程学院</a:t>
            </a:r>
            <a:endParaRPr altLang="en-US" baseline="0" b="0" cap="none" sz="20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sym typeface="+mn-ea"/>
            </a:endParaRPr>
          </a:p>
        </p:txBody>
      </p:sp>
      <p:sp>
        <p:nvSpPr>
          <p:cNvPr id="1048858" name="矩形 34"/>
          <p:cNvSpPr/>
          <p:nvPr/>
        </p:nvSpPr>
        <p:spPr>
          <a:xfrm>
            <a:off x="6985" y="361950"/>
            <a:ext cx="3968115" cy="261620"/>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sp>
        <p:nvSpPr>
          <p:cNvPr id="1048859" name="矩形 35"/>
          <p:cNvSpPr/>
          <p:nvPr/>
        </p:nvSpPr>
        <p:spPr>
          <a:xfrm flipV="1">
            <a:off x="7616190" y="1293495"/>
            <a:ext cx="4502150" cy="76200"/>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mph" presetID="6" presetSubtype="0">
                                  <p:stCondLst>
                                    <p:cond delay="0"/>
                                  </p:stCondLst>
                                  <p:childTnLst>
                                    <p:animScale>
                                      <p:cBhvr>
                                        <p:cTn dur="500" fill="hold" id="6"/>
                                        <p:tgtEl>
                                          <p:spTgt spid="2097181"/>
                                        </p:tgtEl>
                                      </p:cBhvr>
                                      <p:by x="150000" y="150000"/>
                                      <p:from x="100000" y="100000"/>
                                      <p:to x="150000" y="150000"/>
                                    </p:animScale>
                                  </p:childTnLst>
                                </p:cTn>
                              </p:par>
                            </p:childTnLst>
                          </p:cTn>
                        </p:par>
                      </p:childTnLst>
                    </p:cTn>
                  </p:par>
                  <p:par>
                    <p:cTn fill="hold" id="7">
                      <p:stCondLst>
                        <p:cond delay="indefinite"/>
                      </p:stCondLst>
                      <p:childTnLst>
                        <p:par>
                          <p:cTn fill="hold" id="8">
                            <p:stCondLst>
                              <p:cond delay="0"/>
                            </p:stCondLst>
                            <p:childTnLst>
                              <p:par>
                                <p:cTn fill="hold" id="9" nodeType="clickEffect" presetClass="emph" presetID="6" presetSubtype="0">
                                  <p:stCondLst>
                                    <p:cond delay="0"/>
                                  </p:stCondLst>
                                  <p:childTnLst>
                                    <p:animScale>
                                      <p:cBhvr>
                                        <p:cTn dur="500" fill="hold" id="10"/>
                                        <p:tgtEl>
                                          <p:spTgt spid="2097181"/>
                                        </p:tgtEl>
                                      </p:cBhvr>
                                      <p:by x="150000" y="150000"/>
                                      <p:from x="150000" y="15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47" grpId="0"/>
      <p:bldP spid="1048847" grpId="1"/>
      <p:bldP spid="1048847" grpId="2"/>
      <p:bldP spid="1048847" grpId="3"/>
      <p:bldP spid="1048847" grpId="4"/>
      <p:bldP spid="1048855" grpId="0" animBg="1"/>
      <p:bldP spid="1048858" grpId="0" bldLvl="0" animBg="1"/>
      <p:bldP spid="104885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860" name="矩形 7"/>
          <p:cNvSpPr/>
          <p:nvPr>
            <p:custDataLst>
              <p:tags r:id="rId1"/>
            </p:custDataLst>
          </p:nvPr>
        </p:nvSpPr>
        <p:spPr>
          <a:xfrm>
            <a:off x="0" y="-2540"/>
            <a:ext cx="12191365" cy="6862445"/>
          </a:xfrm>
          <a:prstGeom prst="rect"/>
          <a:solidFill>
            <a:sysClr lastClr="000000" val="windowText">
              <a:alpha val="47000"/>
            </a:sysClr>
          </a:solidFill>
          <a:ln>
            <a:noFill/>
          </a:ln>
        </p:spPr>
        <p:style>
          <a:lnRef idx="2">
            <a:srgbClr val="4472C4">
              <a:shade val="50000"/>
            </a:srgbClr>
          </a:lnRef>
          <a:fillRef idx="1">
            <a:srgbClr val="4472C4"/>
          </a:fillRef>
          <a:effectRef idx="0">
            <a:srgbClr val="4472C4"/>
          </a:effectRef>
          <a:fontRef idx="minor">
            <a:sysClr lastClr="FFFFFF" val="window"/>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1" lang="zh-CN" noProof="0" normalizeH="0" spc="0" strike="noStrike" u="none">
              <a:ln>
                <a:noFill/>
              </a:ln>
              <a:solidFill>
                <a:sysClr lastClr="FFFFFF" val="window"/>
              </a:solidFill>
              <a:effectLst/>
              <a:uLnTx/>
              <a:uFillTx/>
              <a:latin typeface="等线" panose="02010600030101010101" charset="-122"/>
              <a:ea typeface="等线" panose="02010600030101010101" charset="-122"/>
              <a:cs typeface="+mn-cs"/>
            </a:endParaRPr>
          </a:p>
        </p:txBody>
      </p:sp>
      <p:sp>
        <p:nvSpPr>
          <p:cNvPr id="1048861" name="矩形 2"/>
          <p:cNvSpPr/>
          <p:nvPr>
            <p:custDataLst>
              <p:tags r:id="rId2"/>
            </p:custDataLst>
          </p:nvPr>
        </p:nvSpPr>
        <p:spPr>
          <a:xfrm>
            <a:off x="3432810" y="-2540"/>
            <a:ext cx="8758555" cy="6861810"/>
          </a:xfrm>
          <a:prstGeom prst="rect"/>
          <a:solidFill>
            <a:sysClr lastClr="FFFFFF" val="window"/>
          </a:solidFill>
          <a:ln>
            <a:noFill/>
          </a:ln>
          <a:effectLst>
            <a:outerShdw algn="t" blurRad="50800" dir="5400000" dist="38100" rotWithShape="0">
              <a:prstClr val="black">
                <a:alpha val="15000"/>
              </a:prstClr>
            </a:outerShdw>
          </a:effectLst>
        </p:spPr>
        <p:style>
          <a:lnRef idx="2">
            <a:srgbClr val="4472C4">
              <a:shade val="50000"/>
            </a:srgbClr>
          </a:lnRef>
          <a:fillRef idx="1">
            <a:srgbClr val="4472C4"/>
          </a:fillRef>
          <a:effectRef idx="0">
            <a:srgbClr val="4472C4"/>
          </a:effectRef>
          <a:fontRef idx="minor">
            <a:sysClr lastClr="FFFFFF" val="window"/>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ysClr lastClr="FFFFFF" val="window"/>
              </a:solidFill>
              <a:effectLst/>
              <a:uLnTx/>
              <a:uFillTx/>
              <a:latin typeface="等线" panose="02010600030101010101" charset="-122"/>
              <a:ea typeface="等线" panose="02010600030101010101" charset="-122"/>
              <a:cs typeface="+mn-cs"/>
            </a:endParaRPr>
          </a:p>
        </p:txBody>
      </p:sp>
      <p:sp>
        <p:nvSpPr>
          <p:cNvPr id="1048862" name="文本框 10"/>
          <p:cNvSpPr txBox="1"/>
          <p:nvPr>
            <p:custDataLst>
              <p:tags r:id="rId3"/>
            </p:custDataLst>
          </p:nvPr>
        </p:nvSpPr>
        <p:spPr>
          <a:xfrm>
            <a:off x="5590996" y="1401712"/>
            <a:ext cx="6052364" cy="722218"/>
          </a:xfrm>
          <a:prstGeom prst="rect"/>
          <a:noFill/>
        </p:spPr>
        <p:txBody>
          <a:bodyPr anchor="b" anchorCtr="0" bIns="38100" lIns="101600" rIns="63500" rtlCol="0" tIns="38100" wrap="square">
            <a:noAutofit/>
          </a:bodyPr>
          <a:p>
            <a:pPr algn="l" defTabSz="914400" eaLnBrk="1" fontAlgn="auto" hangingPunct="1" indent="0" latinLnBrk="0" lvl="0" marL="0" marR="0" rtl="0">
              <a:lnSpc>
                <a:spcPct val="100000"/>
              </a:lnSpc>
              <a:spcBef>
                <a:spcPts val="0"/>
              </a:spcBef>
              <a:spcAft>
                <a:spcPts val="0"/>
              </a:spcAft>
              <a:buClrTx/>
              <a:buSzPct val="100000"/>
              <a:buFontTx/>
              <a:buNone/>
            </a:pPr>
            <a:r>
              <a:rPr altLang="en-US" baseline="0" b="1" cap="none" dirty="0" sz="3600" i="0" kern="1200" kumimoji="0" lang="zh-CN" noProof="0" normalizeH="0" spc="300" strike="noStrike" u="none">
                <a:ln>
                  <a:noFill/>
                </a:ln>
                <a:solidFill>
                  <a:sysClr lastClr="000000" val="windowText"/>
                </a:solidFill>
                <a:effectLst/>
                <a:uLnTx/>
                <a:uFillTx/>
                <a:latin typeface="Arial" panose="020B0604020202020204" pitchFamily="34" charset="0"/>
                <a:ea typeface="微软雅黑" panose="020B0503020204020204" pitchFamily="34" charset="-122"/>
                <a:cs typeface="+mn-cs"/>
                <a:sym typeface="+mn-ea"/>
              </a:rPr>
              <a:t>学院建设</a:t>
            </a:r>
            <a:endParaRPr altLang="en-US" baseline="0" b="1" cap="none" dirty="0" sz="3600" i="0" kern="1200" kumimoji="0" lang="zh-CN" noProof="0" normalizeH="0" spc="300" strike="noStrike" u="none">
              <a:ln>
                <a:noFill/>
              </a:ln>
              <a:solidFill>
                <a:sysClr lastClr="000000" val="windowText"/>
              </a:solidFill>
              <a:effectLst/>
              <a:uLnTx/>
              <a:uFillTx/>
              <a:latin typeface="Arial" panose="020B0604020202020204" pitchFamily="34" charset="0"/>
              <a:ea typeface="微软雅黑" panose="020B0503020204020204" pitchFamily="34" charset="-122"/>
              <a:cs typeface="+mn-cs"/>
              <a:sym typeface="+mn-ea"/>
            </a:endParaRPr>
          </a:p>
        </p:txBody>
      </p:sp>
      <p:pic>
        <p:nvPicPr>
          <p:cNvPr id="2097182" name="图片 12"/>
          <p:cNvPicPr>
            <a:picLocks noChangeAspect="1"/>
          </p:cNvPicPr>
          <p:nvPr>
            <p:custDataLst>
              <p:tags r:id="rId4"/>
            </p:custDataLst>
          </p:nvPr>
        </p:nvPicPr>
        <p:blipFill>
          <a:blip xmlns:r="http://schemas.openxmlformats.org/officeDocument/2006/relationships" r:embed="rId5"/>
          <a:srcRect l="3582" r="3582"/>
          <a:stretch>
            <a:fillRect/>
          </a:stretch>
        </p:blipFill>
        <p:spPr>
          <a:xfrm>
            <a:off x="761787" y="1762821"/>
            <a:ext cx="4492823" cy="3369616"/>
          </a:xfrm>
          <a:prstGeom prst="rect"/>
          <a:effectLst>
            <a:outerShdw algn="t" blurRad="215900" dir="5400000" dist="38100" rotWithShape="0">
              <a:prstClr val="black">
                <a:alpha val="20000"/>
              </a:prstClr>
            </a:outerShdw>
          </a:effectLst>
        </p:spPr>
      </p:pic>
      <p:sp>
        <p:nvSpPr>
          <p:cNvPr id="1048863" name="文本框 13"/>
          <p:cNvSpPr txBox="1"/>
          <p:nvPr>
            <p:custDataLst>
              <p:tags r:id="rId6"/>
            </p:custDataLst>
          </p:nvPr>
        </p:nvSpPr>
        <p:spPr>
          <a:xfrm>
            <a:off x="5590996" y="2305043"/>
            <a:ext cx="6231602" cy="3444491"/>
          </a:xfrm>
          <a:prstGeom prst="rect"/>
          <a:noFill/>
        </p:spPr>
        <p:txBody>
          <a:bodyPr anchor="t" anchorCtr="0" bIns="38100" lIns="101600" rIns="76200" rtlCol="0" tIns="38100" wrap="square">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algn="l" defTabSz="914400" eaLnBrk="1" fontAlgn="ctr" hangingPunct="1" indent="-285750" latinLnBrk="0" lvl="0" marL="285750" marR="0" rtl="0">
              <a:lnSpc>
                <a:spcPct val="130000"/>
              </a:lnSpc>
              <a:spcBef>
                <a:spcPts val="1000"/>
              </a:spcBef>
              <a:spcAft>
                <a:spcPts val="0"/>
              </a:spcAft>
              <a:buClrTx/>
              <a:buSzPct val="100000"/>
              <a:buFont typeface="Wingdings" panose="05000000000000000000" charset="0"/>
              <a:buChar char="l"/>
            </a:pPr>
            <a:r>
              <a:rPr altLang="zh-CN" baseline="0" b="0" cap="none" sz="1400" i="0" kern="1200" kumimoji="0" lang="en-US" noProof="0" normalizeH="0" spc="200" strike="noStrike" u="none">
                <a:ln>
                  <a:noFill/>
                </a:ln>
                <a:solidFill>
                  <a:sysClr lastClr="FFFFFF" val="window">
                    <a:lumMod val="50000"/>
                  </a:sysClr>
                </a:solidFill>
                <a:effectLst/>
                <a:uLnTx/>
                <a:uFillTx/>
                <a:latin typeface="Arial" panose="020B0604020202020204" pitchFamily="34" charset="0"/>
                <a:ea typeface="微软雅黑" panose="020B0503020204020204" pitchFamily="34" charset="-122"/>
                <a:cs typeface="+mn-cs"/>
              </a:rPr>
              <a:t>建成有计算机基础实验室、多媒体实验室、计算机网络实验室、CAD实验室、物联网基础教学实验室、物联网综合实训开发实验室、物联网应用沙盘实训实验室、物联网工程应用体验实验室等实验室。</a:t>
            </a:r>
            <a:endParaRPr altLang="zh-CN" baseline="0" b="0" cap="none" sz="1400" i="0" kern="1200" kumimoji="0" lang="en-US" noProof="0" normalizeH="0" spc="200" strike="noStrike" u="none">
              <a:ln>
                <a:noFill/>
              </a:ln>
              <a:solidFill>
                <a:sysClr lastClr="FFFFFF" val="window">
                  <a:lumMod val="50000"/>
                </a:sysClr>
              </a:solidFill>
              <a:effectLst/>
              <a:uLnTx/>
              <a:uFillTx/>
              <a:latin typeface="Arial" panose="020B0604020202020204" pitchFamily="34" charset="0"/>
              <a:ea typeface="微软雅黑" panose="020B0503020204020204" pitchFamily="34" charset="-122"/>
              <a:cs typeface="+mn-cs"/>
            </a:endParaRPr>
          </a:p>
          <a:p>
            <a:pPr algn="l" defTabSz="914400" eaLnBrk="1" fontAlgn="ctr" hangingPunct="1" indent="-285750" latinLnBrk="0" lvl="0" marL="285750" marR="0" rtl="0">
              <a:lnSpc>
                <a:spcPct val="130000"/>
              </a:lnSpc>
              <a:spcBef>
                <a:spcPts val="1000"/>
              </a:spcBef>
              <a:spcAft>
                <a:spcPts val="0"/>
              </a:spcAft>
              <a:buClrTx/>
              <a:buSzPct val="100000"/>
              <a:buFont typeface="Wingdings" panose="05000000000000000000" charset="0"/>
              <a:buChar char="l"/>
            </a:pPr>
            <a:r>
              <a:rPr altLang="en-US" baseline="0" b="0" cap="none" dirty="0" sz="1400" i="0" kern="1200" kumimoji="0" lang="zh-CN" noProof="0" normalizeH="0" spc="200" strike="noStrike" u="none">
                <a:ln>
                  <a:noFill/>
                </a:ln>
                <a:solidFill>
                  <a:sysClr lastClr="FFFFFF" val="window">
                    <a:lumMod val="50000"/>
                  </a:sysClr>
                </a:solidFill>
                <a:effectLst/>
                <a:uLnTx/>
                <a:uFillTx/>
                <a:latin typeface="Arial" panose="020B0604020202020204" pitchFamily="34" charset="0"/>
                <a:ea typeface="微软雅黑" panose="020B0503020204020204" pitchFamily="34" charset="-122"/>
                <a:cs typeface="+mn-cs"/>
              </a:rPr>
              <a:t>独特的淬炼领导力课程建有体系和场地，淬炼商学院还定期开设企业家讲座、名师课堂,构建立体教学体系从理论到实践,不断加强淬炼商学院的人才培养特色,提高教学质量。</a:t>
            </a:r>
            <a:endParaRPr altLang="en-US" baseline="0" b="0" cap="none" dirty="0" sz="1400" i="0" kern="1200" kumimoji="0" lang="zh-CN" noProof="0" normalizeH="0" spc="200" strike="noStrike" u="none">
              <a:ln>
                <a:noFill/>
              </a:ln>
              <a:solidFill>
                <a:sysClr lastClr="FFFFFF" val="window">
                  <a:lumMod val="50000"/>
                </a:sysClr>
              </a:solidFill>
              <a:effectLst/>
              <a:uLnTx/>
              <a:uFillTx/>
              <a:latin typeface="Arial" panose="020B0604020202020204" pitchFamily="34" charset="0"/>
              <a:ea typeface="微软雅黑" panose="020B0503020204020204" pitchFamily="34" charset="-122"/>
              <a:cs typeface="+mn-cs"/>
            </a:endParaRPr>
          </a:p>
          <a:p>
            <a:pPr algn="l" defTabSz="914400" eaLnBrk="1" fontAlgn="ctr" hangingPunct="1" indent="-285750" latinLnBrk="0" lvl="0" marL="285750" marR="0" rtl="0">
              <a:lnSpc>
                <a:spcPct val="130000"/>
              </a:lnSpc>
              <a:spcBef>
                <a:spcPts val="1000"/>
              </a:spcBef>
              <a:spcAft>
                <a:spcPts val="0"/>
              </a:spcAft>
              <a:buClrTx/>
              <a:buSzPct val="100000"/>
              <a:buFont typeface="Wingdings" panose="05000000000000000000" charset="0"/>
              <a:buChar char="l"/>
            </a:pPr>
            <a:r>
              <a:rPr baseline="0" b="0" cap="none" dirty="0" sz="1400" i="0" kern="1200" kumimoji="0" lang="en-US" noProof="0" normalizeH="0" spc="200" strike="noStrike" u="none">
                <a:ln>
                  <a:noFill/>
                </a:ln>
                <a:solidFill>
                  <a:sysClr lastClr="FFFFFF" val="window">
                    <a:lumMod val="50000"/>
                  </a:sysClr>
                </a:solidFill>
                <a:effectLst/>
                <a:uLnTx/>
                <a:uFillTx/>
                <a:latin typeface="Arial" panose="020B0604020202020204" pitchFamily="34" charset="0"/>
                <a:ea typeface="微软雅黑" panose="020B0503020204020204" pitchFamily="34" charset="-122"/>
                <a:cs typeface="+mn-cs"/>
              </a:rPr>
              <a:t>是西南地区唯一与德国高校合作的办学学院。学院与德国安哈尔特应用技术大学、海德堡应用技术大学、北黑森应用技术大学、汉姆-利普斯塔特学院、埃森经济管理应用技术大学等十余所德国大学签署合作办学协议,广泛开展德国本科预科、专科衔接本科、本科双学位、本硕连读4+1合作培养计划</a:t>
            </a:r>
            <a:endParaRPr baseline="0" b="0" cap="none" dirty="0" sz="1400" i="0" kern="1200" kumimoji="0" lang="en-US" noProof="0" normalizeH="0" spc="200" strike="noStrike" u="none">
              <a:ln>
                <a:noFill/>
              </a:ln>
              <a:solidFill>
                <a:sysClr lastClr="FFFFFF" val="window">
                  <a:lumMod val="50000"/>
                </a:sysClr>
              </a:solidFill>
              <a:effectLst/>
              <a:uLnTx/>
              <a:uFillTx/>
              <a:latin typeface="Arial" panose="020B0604020202020204" pitchFamily="34" charset="0"/>
              <a:ea typeface="微软雅黑" panose="020B0503020204020204" pitchFamily="34" charset="-122"/>
              <a:cs typeface="+mn-cs"/>
            </a:endParaRPr>
          </a:p>
        </p:txBody>
      </p:sp>
    </p:spTree>
    <p:custDataLst>
      <p:tags r:id="rId7"/>
    </p:custDataLst>
  </p:cSld>
  <p:clrMapOvr>
    <a:masterClrMapping/>
  </p:clrMapOvr>
  <p:transition spd="slow" advTm="2000">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867" name="矩形: 圆角 5"/>
          <p:cNvSpPr/>
          <p:nvPr/>
        </p:nvSpPr>
        <p:spPr>
          <a:xfrm>
            <a:off x="6985" y="6477635"/>
            <a:ext cx="4651375" cy="386715"/>
          </a:xfrm>
          <a:prstGeom prst="round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r>
              <a:rPr altLang="zh-CN" baseline="0" b="0" cap="none" sz="1600" i="0" kern="1200" kumimoji="0" lang="en-US" noProof="0" normalizeH="0" spc="0" strike="noStrike" u="none">
                <a:ln>
                  <a:noFill/>
                </a:ln>
                <a:solidFill>
                  <a:prstClr val="white"/>
                </a:solidFill>
                <a:effectLst/>
                <a:uLnTx/>
                <a:uFillTx/>
                <a:latin typeface="等线" panose="02010600030101010101" charset="-122"/>
                <a:ea typeface="等线" panose="02010600030101010101" charset="-122"/>
                <a:cs typeface="+mn-cs"/>
              </a:rPr>
              <a:t> </a:t>
            </a:r>
            <a:r>
              <a:rPr altLang="en-US" baseline="0" b="0" cap="none" sz="16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sym typeface="+mn-ea"/>
              </a:rPr>
              <a:t>以上学费以重庆市物价局审批为准</a:t>
            </a:r>
            <a:endParaRPr altLang="zh-CN" baseline="0" b="0" cap="none" sz="1600" i="0" kern="1200" kumimoji="0" lang="en-US"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868" name="文本框 16"/>
          <p:cNvSpPr txBox="1"/>
          <p:nvPr/>
        </p:nvSpPr>
        <p:spPr>
          <a:xfrm>
            <a:off x="6321715" y="3921139"/>
            <a:ext cx="1733289" cy="369332"/>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sz="1800" i="0" kern="1200" kumimoji="0" lang="zh-CN" noProof="0" normalizeH="0" spc="0" strike="noStrike" u="none">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标题文本预设</a:t>
            </a:r>
            <a:endParaRPr altLang="en-US" baseline="0" b="0" cap="none" dirty="0" sz="1800" i="0" kern="1200" kumimoji="0" lang="zh-CN" noProof="0" normalizeH="0" spc="0" strike="noStrike" u="none">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869" name="TextBox 29"/>
          <p:cNvSpPr txBox="1"/>
          <p:nvPr/>
        </p:nvSpPr>
        <p:spPr>
          <a:xfrm>
            <a:off x="5526387" y="4113025"/>
            <a:ext cx="2955737" cy="2399665"/>
          </a:xfrm>
          <a:prstGeom prst="rect"/>
          <a:noFill/>
        </p:spPr>
        <p:txBody>
          <a:bodyPr wrap="square">
            <a:spAutoFit/>
          </a:bodyPr>
          <a:p>
            <a:pPr algn="ctr" defTabSz="457200" eaLnBrk="1" fontAlgn="auto" hangingPunct="1" indent="0" latinLnBrk="0" lvl="0" marL="0" marR="0" rtl="0">
              <a:lnSpc>
                <a:spcPct val="250000"/>
              </a:lnSpc>
              <a:spcBef>
                <a:spcPts val="0"/>
              </a:spcBef>
              <a:spcAft>
                <a:spcPts val="0"/>
              </a:spcAft>
              <a:buClrTx/>
              <a:buSzTx/>
              <a:buFontTx/>
              <a:buNone/>
            </a:pPr>
            <a:r>
              <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sym typeface="+mn-ea"/>
              </a:rPr>
              <a:t>1.普通本科专业学费:15000-16000元/学年。</a:t>
            </a:r>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a:p>
            <a:pPr algn="ctr" defTabSz="457200" eaLnBrk="1" fontAlgn="auto" hangingPunct="1" indent="0" latinLnBrk="0" lvl="0" marL="0" marR="0" rtl="0">
              <a:lnSpc>
                <a:spcPct val="250000"/>
              </a:lnSpc>
              <a:spcBef>
                <a:spcPts val="0"/>
              </a:spcBef>
              <a:spcAft>
                <a:spcPts val="0"/>
              </a:spcAft>
              <a:buClrTx/>
              <a:buSzTx/>
              <a:buFontTx/>
              <a:buNone/>
            </a:pPr>
            <a:r>
              <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sym typeface="+mn-ea"/>
              </a:rPr>
              <a:t>2艺术类本科专业学费:18000元/学年。</a:t>
            </a:r>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a:p>
            <a:pPr algn="ctr" defTabSz="457200" eaLnBrk="1" fontAlgn="auto" hangingPunct="1" indent="0" latinLnBrk="0" lvl="0" marL="0" marR="0" rtl="0">
              <a:lnSpc>
                <a:spcPct val="250000"/>
              </a:lnSpc>
              <a:spcBef>
                <a:spcPts val="0"/>
              </a:spcBef>
              <a:spcAft>
                <a:spcPts val="0"/>
              </a:spcAft>
              <a:buClrTx/>
              <a:buSzTx/>
              <a:buFontTx/>
              <a:buNone/>
            </a:pPr>
            <a:r>
              <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sym typeface="+mn-ea"/>
              </a:rPr>
              <a:t>3.中德学院中外合办本科专业学费:电气类(中外合办)专业国内阶段25000元/学年。</a:t>
            </a:r>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a:p>
            <a:pPr algn="ctr" defTabSz="457200" eaLnBrk="1" fontAlgn="auto" hangingPunct="1" indent="0" latinLnBrk="0" lvl="0" marL="0" marR="0" rtl="0">
              <a:lnSpc>
                <a:spcPct val="250000"/>
              </a:lnSpc>
              <a:spcBef>
                <a:spcPts val="0"/>
              </a:spcBef>
              <a:spcAft>
                <a:spcPts val="0"/>
              </a:spcAft>
              <a:buClrTx/>
              <a:buSzTx/>
              <a:buFontTx/>
              <a:buNone/>
            </a:pPr>
            <a:r>
              <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sym typeface="+mn-ea"/>
              </a:rPr>
              <a:t>4.中德学院专科专业学费:18000元/学年</a:t>
            </a:r>
            <a:endParaRPr baseline="0" b="0" cap="none" dirty="0" sz="1200" i="0" kern="1200" kumimoji="0" lang="en-US" noProof="0" normalizeH="0" spc="0" strike="noStrike" u="none">
              <a:ln>
                <a:noFill/>
              </a:ln>
              <a:solidFill>
                <a:srgbClr val="44546A">
                  <a:lumMod val="10000"/>
                </a:srgbClr>
              </a:solidFill>
              <a:effectLst/>
              <a:uLnTx/>
              <a:uFillTx/>
              <a:latin typeface="Century Gothic" panose="020B0502020202020204" pitchFamily="34" charset="0"/>
              <a:ea typeface="Montserrat Light" charset="0"/>
              <a:cs typeface="Montserrat Light" charset="0"/>
            </a:endParaRPr>
          </a:p>
        </p:txBody>
      </p:sp>
      <p:sp>
        <p:nvSpPr>
          <p:cNvPr id="1048870" name="文本框 38"/>
          <p:cNvSpPr txBox="1"/>
          <p:nvPr/>
        </p:nvSpPr>
        <p:spPr>
          <a:xfrm>
            <a:off x="8484235" y="4060190"/>
            <a:ext cx="3333750" cy="2861310"/>
          </a:xfrm>
          <a:prstGeom prst="rect"/>
          <a:noFill/>
        </p:spPr>
        <p:txBody>
          <a:bodyPr rtlCol="0" wrap="square">
            <a:spAutoFit/>
          </a:bodyPr>
          <a:p>
            <a:pPr algn="l" defTabSz="457200" eaLnBrk="1" fontAlgn="auto" hangingPunct="1" indent="0" latinLnBrk="0" lvl="0" marL="0" marR="0" rtl="0">
              <a:lnSpc>
                <a:spcPct val="250000"/>
              </a:lnSpc>
              <a:spcBef>
                <a:spcPts val="0"/>
              </a:spcBef>
              <a:spcAft>
                <a:spcPts val="0"/>
              </a:spcAft>
              <a:buClrTx/>
              <a:buSzTx/>
              <a:buFontTx/>
              <a:buNone/>
            </a:pPr>
            <a:r>
              <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sym typeface="+mn-ea"/>
              </a:rPr>
              <a:t>5.学生退(转)学退费,按渝价[2005]487号文件规定执行。如因故退学或提前结束学业,学校以学生实际学习时间和实际住宿时间,按重庆市民办教育收费管理暂行办法实施细则的规定计退剩余的学费和住宿费。</a:t>
            </a:r>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a:p>
            <a:pPr algn="l" defTabSz="457200" eaLnBrk="1" fontAlgn="auto" hangingPunct="1" indent="0" latinLnBrk="0" lvl="0" marL="0" marR="0" rtl="0">
              <a:lnSpc>
                <a:spcPct val="250000"/>
              </a:lnSpc>
              <a:spcBef>
                <a:spcPts val="0"/>
              </a:spcBef>
              <a:spcAft>
                <a:spcPts val="0"/>
              </a:spcAft>
              <a:buClrTx/>
              <a:buSzTx/>
              <a:buFontTx/>
              <a:buNone/>
            </a:pPr>
            <a:endParaRPr altLang="en-US" baseline="0" b="0" cap="none" sz="12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
        <p:nvSpPr>
          <p:cNvPr id="1048871" name="文本框 40"/>
          <p:cNvSpPr txBox="1"/>
          <p:nvPr/>
        </p:nvSpPr>
        <p:spPr>
          <a:xfrm>
            <a:off x="5898541" y="1597461"/>
            <a:ext cx="4989795" cy="768350"/>
          </a:xfrm>
          <a:prstGeom prst="rect"/>
          <a:noFill/>
        </p:spPr>
        <p:txBody>
          <a:bodyPr rtlCol="0" wrap="square">
            <a:spAutoFit/>
          </a:bodyPr>
          <a:p>
            <a:pPr algn="dist" defTabSz="914400" eaLnBrk="1" fontAlgn="auto" hangingPunct="1" indent="0" latinLnBrk="0" lvl="0" marL="0" marR="0" rtl="0">
              <a:lnSpc>
                <a:spcPct val="100000"/>
              </a:lnSpc>
              <a:spcBef>
                <a:spcPts val="0"/>
              </a:spcBef>
              <a:spcAft>
                <a:spcPts val="0"/>
              </a:spcAft>
              <a:buClrTx/>
              <a:buSzTx/>
              <a:buFontTx/>
              <a:buNone/>
            </a:pPr>
            <a:r>
              <a:rPr altLang="en-US" baseline="0" b="1" cap="none" dirty="0" sz="4400" i="0" kern="1200" kumimoji="0" lang="zh-CN" noProof="0" normalizeH="0" spc="0" strike="noStrike" u="none">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收费标准</a:t>
            </a:r>
            <a:endParaRPr altLang="en-US" baseline="0" b="1" cap="none" dirty="0" sz="4400" i="0" kern="1200" kumimoji="0" lang="zh-CN" noProof="0" normalizeH="0" spc="0" strike="noStrike" u="none">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48872" name="TextBox 29"/>
          <p:cNvSpPr txBox="1"/>
          <p:nvPr/>
        </p:nvSpPr>
        <p:spPr>
          <a:xfrm>
            <a:off x="6049671" y="2366124"/>
            <a:ext cx="5868130" cy="1014730"/>
          </a:xfrm>
          <a:prstGeom prst="rect"/>
          <a:noFill/>
        </p:spPr>
        <p:txBody>
          <a:bodyPr wrap="square">
            <a:spAutoFit/>
          </a:bodyPr>
          <a:p>
            <a:pPr algn="l" defTabSz="457200" eaLnBrk="1" fontAlgn="auto" hangingPunct="1" indent="0" latinLnBrk="0" lvl="0" marL="0" marR="0" rtl="0">
              <a:lnSpc>
                <a:spcPct val="250000"/>
              </a:lnSpc>
              <a:spcBef>
                <a:spcPts val="0"/>
              </a:spcBef>
              <a:spcAft>
                <a:spcPts val="0"/>
              </a:spcAft>
              <a:buClrTx/>
              <a:buSzTx/>
              <a:buFontTx/>
              <a:buNone/>
            </a:pPr>
            <a:r>
              <a:rPr baseline="0" b="1" cap="none" dirty="0" sz="2400" i="0" kern="1200" kumimoji="0" lang="en-US" noProof="0" normalizeH="0" spc="0" strike="noStrike" u="none">
                <a:ln>
                  <a:noFill/>
                </a:ln>
                <a:solidFill>
                  <a:prstClr val="black">
                    <a:lumMod val="85000"/>
                    <a:lumOff val="15000"/>
                  </a:prstClr>
                </a:solidFill>
                <a:effectLst/>
                <a:uLnTx/>
                <a:uFillTx/>
                <a:latin typeface="Century Gothic" panose="020B0502020202020204" pitchFamily="34" charset="0"/>
                <a:ea typeface="Montserrat Light" charset="0"/>
                <a:cs typeface="Montserrat Light" charset="0"/>
              </a:rPr>
              <a:t>Here's the charge</a:t>
            </a:r>
            <a:endParaRPr baseline="0" b="1" cap="none" dirty="0" sz="2400" i="0" kern="1200" kumimoji="0" lang="en-US" noProof="0" normalizeH="0" spc="0" strike="noStrike" u="none">
              <a:ln>
                <a:noFill/>
              </a:ln>
              <a:solidFill>
                <a:prstClr val="black">
                  <a:lumMod val="85000"/>
                  <a:lumOff val="15000"/>
                </a:prstClr>
              </a:solidFill>
              <a:effectLst/>
              <a:uLnTx/>
              <a:uFillTx/>
              <a:latin typeface="Century Gothic" panose="020B0502020202020204" pitchFamily="34" charset="0"/>
              <a:ea typeface="Montserrat Light" charset="0"/>
              <a:cs typeface="Montserrat Light" charset="0"/>
            </a:endParaRPr>
          </a:p>
        </p:txBody>
      </p:sp>
      <p:sp>
        <p:nvSpPr>
          <p:cNvPr id="1048873" name="矩形 19"/>
          <p:cNvSpPr/>
          <p:nvPr/>
        </p:nvSpPr>
        <p:spPr>
          <a:xfrm>
            <a:off x="6985" y="807085"/>
            <a:ext cx="12177395" cy="76200"/>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pic>
        <p:nvPicPr>
          <p:cNvPr id="2097183" name="图片 3"/>
          <p:cNvPicPr>
            <a:picLocks noChangeAspect="1"/>
          </p:cNvPicPr>
          <p:nvPr/>
        </p:nvPicPr>
        <p:blipFill>
          <a:blip xmlns:r="http://schemas.openxmlformats.org/officeDocument/2006/relationships" r:embed="rId1"/>
          <a:stretch>
            <a:fillRect/>
          </a:stretch>
        </p:blipFill>
        <p:spPr>
          <a:xfrm>
            <a:off x="49530" y="1776730"/>
            <a:ext cx="5397500" cy="4378325"/>
          </a:xfrm>
          <a:prstGeom prst="rect"/>
        </p:spPr>
      </p:pic>
      <p:sp>
        <p:nvSpPr>
          <p:cNvPr id="1048874" name="文本框 7"/>
          <p:cNvSpPr txBox="1"/>
          <p:nvPr/>
        </p:nvSpPr>
        <p:spPr>
          <a:xfrm>
            <a:off x="8484235" y="3858895"/>
            <a:ext cx="4258945" cy="497205"/>
          </a:xfrm>
          <a:prstGeom prst="rect"/>
          <a:noFill/>
        </p:spPr>
        <p:txBody>
          <a:bodyPr rtlCol="0" wrap="square">
            <a:spAutoFit/>
          </a:bodyPr>
          <a:p>
            <a:pPr algn="l" defTabSz="457200" eaLnBrk="1" fontAlgn="auto" hangingPunct="1" indent="0" latinLnBrk="0" lvl="0" marL="0" marR="0" rtl="0">
              <a:lnSpc>
                <a:spcPct val="240000"/>
              </a:lnSpc>
              <a:spcBef>
                <a:spcPts val="0"/>
              </a:spcBef>
              <a:spcAft>
                <a:spcPts val="0"/>
              </a:spcAft>
              <a:buClrTx/>
              <a:buSzTx/>
              <a:buFontTx/>
              <a:buNone/>
            </a:pPr>
            <a:r>
              <a:rPr altLang="en-US" baseline="0" b="0" cap="none" sz="11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rPr>
              <a:t> </a:t>
            </a:r>
            <a:endParaRPr altLang="zh-CN" baseline="0" b="0" cap="none" sz="1800" i="0" kern="1200" kumimoji="0" lang="en-US"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ransition spd="slow" advTm="2000">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048868"/>
                                        </p:tgtEl>
                                        <p:attrNameLst>
                                          <p:attrName>style.visibility</p:attrName>
                                        </p:attrNameLst>
                                      </p:cBhvr>
                                      <p:to>
                                        <p:strVal val="visible"/>
                                      </p:to>
                                    </p:set>
                                    <p:animEffect transition="in" filter="wipe(left)">
                                      <p:cBhvr>
                                        <p:cTn dur="500" id="7"/>
                                        <p:tgtEl>
                                          <p:spTgt spid="104886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8">
                                  <p:stCondLst>
                                    <p:cond delay="0"/>
                                  </p:stCondLst>
                                  <p:childTnLst>
                                    <p:set>
                                      <p:cBhvr>
                                        <p:cTn dur="1" fill="hold" id="11">
                                          <p:stCondLst>
                                            <p:cond delay="0"/>
                                          </p:stCondLst>
                                        </p:cTn>
                                        <p:tgtEl>
                                          <p:spTgt spid="1048870"/>
                                        </p:tgtEl>
                                        <p:attrNameLst>
                                          <p:attrName>style.visibility</p:attrName>
                                        </p:attrNameLst>
                                      </p:cBhvr>
                                      <p:to>
                                        <p:strVal val="visible"/>
                                      </p:to>
                                    </p:set>
                                    <p:animEffect transition="in" filter="wipe(left)">
                                      <p:cBhvr>
                                        <p:cTn dur="500" id="12"/>
                                        <p:tgtEl>
                                          <p:spTgt spid="10488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42" presetSubtype="0">
                                  <p:stCondLst>
                                    <p:cond delay="0"/>
                                  </p:stCondLst>
                                  <p:childTnLst>
                                    <p:set>
                                      <p:cBhvr>
                                        <p:cTn dur="1" fill="hold" id="16">
                                          <p:stCondLst>
                                            <p:cond delay="0"/>
                                          </p:stCondLst>
                                        </p:cTn>
                                        <p:tgtEl>
                                          <p:spTgt spid="1048869"/>
                                        </p:tgtEl>
                                        <p:attrNameLst>
                                          <p:attrName>style.visibility</p:attrName>
                                        </p:attrNameLst>
                                      </p:cBhvr>
                                      <p:to>
                                        <p:strVal val="visible"/>
                                      </p:to>
                                    </p:set>
                                    <p:animEffect transition="in" filter="fade">
                                      <p:cBhvr>
                                        <p:cTn dur="1000" id="17"/>
                                        <p:tgtEl>
                                          <p:spTgt spid="1048869"/>
                                        </p:tgtEl>
                                      </p:cBhvr>
                                    </p:animEffect>
                                    <p:anim calcmode="lin" valueType="num">
                                      <p:cBhvr>
                                        <p:cTn dur="1000" fill="hold" id="18"/>
                                        <p:tgtEl>
                                          <p:spTgt spid="1048869"/>
                                        </p:tgtEl>
                                        <p:attrNameLst>
                                          <p:attrName>ppt_x</p:attrName>
                                        </p:attrNameLst>
                                      </p:cBhvr>
                                      <p:tavLst>
                                        <p:tav tm="0">
                                          <p:val>
                                            <p:strVal val="#ppt_x"/>
                                          </p:val>
                                        </p:tav>
                                        <p:tav tm="100000">
                                          <p:val>
                                            <p:strVal val="#ppt_x"/>
                                          </p:val>
                                        </p:tav>
                                      </p:tavLst>
                                    </p:anim>
                                    <p:anim calcmode="lin" valueType="num">
                                      <p:cBhvr>
                                        <p:cTn dur="1000" fill="hold" id="19"/>
                                        <p:tgtEl>
                                          <p:spTgt spid="10488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68" grpId="0"/>
      <p:bldP spid="1048869" grpId="0"/>
      <p:bldP spid="104887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pic>
        <p:nvPicPr>
          <p:cNvPr id="2097184" name="图片 6" descr="C:\Users\ASUS\Pictures\移通\QQ图片20190519130745.jpgQQ图片20190519130745"/>
          <p:cNvPicPr>
            <a:picLocks noChangeAspect="1"/>
          </p:cNvPicPr>
          <p:nvPr/>
        </p:nvPicPr>
        <p:blipFill rotWithShape="1">
          <a:blip xmlns:r="http://schemas.openxmlformats.org/officeDocument/2006/relationships" r:embed="rId1"/>
          <a:srcRect/>
          <a:stretch>
            <a:fillRect/>
          </a:stretch>
        </p:blipFill>
        <p:spPr>
          <a:xfrm>
            <a:off x="1524000" y="0"/>
            <a:ext cx="10086340" cy="7564755"/>
          </a:xfrm>
          <a:prstGeom prst="rect"/>
        </p:spPr>
      </p:pic>
      <p:sp>
        <p:nvSpPr>
          <p:cNvPr id="1048878" name="矩形 2"/>
          <p:cNvSpPr/>
          <p:nvPr/>
        </p:nvSpPr>
        <p:spPr>
          <a:xfrm>
            <a:off x="0" y="3987800"/>
            <a:ext cx="11609705" cy="28702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endParaRPr>
          </a:p>
        </p:txBody>
      </p:sp>
      <p:sp>
        <p:nvSpPr>
          <p:cNvPr id="1048879" name="矩形 3"/>
          <p:cNvSpPr/>
          <p:nvPr/>
        </p:nvSpPr>
        <p:spPr>
          <a:xfrm>
            <a:off x="522876" y="4875577"/>
            <a:ext cx="5013499" cy="1706880"/>
          </a:xfrm>
          <a:prstGeom prst="rect"/>
        </p:spPr>
        <p:txBody>
          <a:bodyPr wrap="square">
            <a:spAutoFit/>
          </a:bodyPr>
          <a:p>
            <a:pPr algn="l" defTabSz="457200" eaLnBrk="1" fontAlgn="auto" hangingPunct="1" indent="0" latinLnBrk="0" lvl="0" marL="0" marR="0" rtl="0">
              <a:lnSpc>
                <a:spcPct val="250000"/>
              </a:lnSpc>
              <a:spcBef>
                <a:spcPts val="0"/>
              </a:spcBef>
              <a:spcAft>
                <a:spcPts val="0"/>
              </a:spcAft>
              <a:buClrTx/>
              <a:buSzTx/>
              <a:buFontTx/>
              <a:buNone/>
            </a:pPr>
            <a:r>
              <a:rPr altLang="en-US" baseline="0" b="0" cap="none" sz="1400" i="0" kern="1200" kumimoji="0" lang="zh-CN" noProof="0" normalizeH="0" spc="0" strike="noStrike" u="none">
                <a:ln>
                  <a:noFill/>
                </a:ln>
                <a:solidFill>
                  <a:prstClr val="black"/>
                </a:solidFill>
                <a:effectLst/>
                <a:uLnTx/>
                <a:uFillTx/>
                <a:latin typeface="等线" panose="02010600030101010101" charset="-122"/>
                <a:ea typeface="等线" panose="02010600030101010101" charset="-122"/>
                <a:cs typeface="+mn-cs"/>
                <a:sym typeface="+mn-ea"/>
              </a:rPr>
              <a:t>住宿费标准:行者公园书院式学生公寓:4人房间4500元/人.学年,6人房间4000元/人.学年;其他区域书院式学生公寓:4人房间3500元/人.学年,6人房间2800元/人.学年。</a:t>
            </a:r>
            <a:endParaRPr altLang="zh-CN" baseline="0" b="0" cap="none" dirty="0" sz="1400" i="0" kern="1200" kumimoji="0" lang="en-US" noProof="0" normalizeH="0" spc="0" strike="noStrike" u="none">
              <a:ln>
                <a:noFill/>
              </a:ln>
              <a:solidFill>
                <a:prstClr val="black"/>
              </a:solidFill>
              <a:effectLst/>
              <a:uLnTx/>
              <a:uFillTx/>
              <a:latin typeface="等线" panose="02010600030101010101" charset="-122"/>
              <a:ea typeface="等线" panose="02010600030101010101" charset="-122"/>
              <a:cs typeface="+mn-cs"/>
            </a:endParaRPr>
          </a:p>
        </p:txBody>
      </p:sp>
      <p:sp>
        <p:nvSpPr>
          <p:cNvPr id="1048880" name="矩形: 圆角 23"/>
          <p:cNvSpPr/>
          <p:nvPr/>
        </p:nvSpPr>
        <p:spPr>
          <a:xfrm>
            <a:off x="4993005" y="6463030"/>
            <a:ext cx="3664585" cy="39497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defTabSz="914400" eaLnBrk="1" fontAlgn="auto" hangingPunct="1" indent="0" latinLnBrk="0" lvl="0" marL="0" marR="0" rtl="0">
              <a:lnSpc>
                <a:spcPct val="100000"/>
              </a:lnSpc>
              <a:spcBef>
                <a:spcPts val="0"/>
              </a:spcBef>
              <a:spcAft>
                <a:spcPts val="0"/>
              </a:spcAft>
              <a:buClrTx/>
              <a:buSzTx/>
              <a:buFontTx/>
              <a:buNone/>
            </a:pPr>
            <a:r>
              <a:rPr altLang="en-US" baseline="0" b="0" cap="none" sz="20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sym typeface="+mn-ea"/>
              </a:rPr>
              <a:t>住宿费本校已公示,以此为准</a:t>
            </a:r>
            <a:endParaRPr altLang="en-US" baseline="0" b="0" cap="none"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881" name="文本框 7"/>
          <p:cNvSpPr txBox="1"/>
          <p:nvPr/>
        </p:nvSpPr>
        <p:spPr>
          <a:xfrm>
            <a:off x="1550670" y="4138930"/>
            <a:ext cx="4316730" cy="922020"/>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1" cap="none" dirty="0" sz="5400" i="0" kern="1200" kumimoji="0" lang="zh-CN" noProof="0" normalizeH="0" spc="0" strike="noStrike" u="none">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Aharoni" panose="02010803020104030203" pitchFamily="2" charset="-79"/>
              </a:rPr>
              <a:t>书院式寝室</a:t>
            </a:r>
            <a:endParaRPr altLang="en-US" baseline="0" b="1" cap="none" dirty="0" sz="5400" i="0" kern="1200" kumimoji="0" lang="zh-CN" noProof="0" normalizeH="0" spc="0" strike="noStrike" u="none">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Tree>
  </p:cSld>
  <p:clrMapOvr>
    <a:masterClrMapping/>
  </p:clrMapOvr>
  <p:transition spd="slow" advTm="2000">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048881"/>
                                        </p:tgtEl>
                                        <p:attrNameLst>
                                          <p:attrName>style.visibility</p:attrName>
                                        </p:attrNameLst>
                                      </p:cBhvr>
                                      <p:to>
                                        <p:strVal val="visible"/>
                                      </p:to>
                                    </p:set>
                                    <p:animEffect transition="in" filter="wipe(left)">
                                      <p:cBhvr>
                                        <p:cTn dur="500" id="7"/>
                                        <p:tgtEl>
                                          <p:spTgt spid="1048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885" name="文本框 5"/>
          <p:cNvSpPr txBox="1"/>
          <p:nvPr>
            <p:custDataLst>
              <p:tags r:id="rId1"/>
            </p:custDataLst>
          </p:nvPr>
        </p:nvSpPr>
        <p:spPr>
          <a:xfrm>
            <a:off x="6323330" y="1436057"/>
            <a:ext cx="4598988" cy="707886"/>
          </a:xfrm>
          <a:prstGeom prst="rect"/>
          <a:noFill/>
        </p:spPr>
        <p:txBody>
          <a:bodyPr rtlCol="0" wrap="none">
            <a:normAutofit/>
          </a:bodyPr>
          <a:p>
            <a:pPr algn="ctr" defTabSz="914400" eaLnBrk="1" fontAlgn="auto" hangingPunct="1" indent="0" latinLnBrk="0" lvl="0" marL="0" marR="0" rtl="0">
              <a:lnSpc>
                <a:spcPct val="100000"/>
              </a:lnSpc>
              <a:spcBef>
                <a:spcPts val="0"/>
              </a:spcBef>
              <a:spcAft>
                <a:spcPts val="0"/>
              </a:spcAft>
              <a:buClrTx/>
              <a:buSzTx/>
              <a:buFontTx/>
              <a:buNone/>
            </a:pPr>
            <a:r>
              <a:rPr altLang="en-US" baseline="0" b="1" cap="none" dirty="0" sz="2800" i="0" kern="0" kumimoji="0" lang="zh-CN" noProof="0" normalizeH="0" spc="0" strike="noStrike" u="none">
                <a:ln>
                  <a:noFill/>
                </a:ln>
                <a:solidFill>
                  <a:srgbClr val="E84C22"/>
                </a:solidFill>
                <a:effectLst/>
                <a:uLnTx/>
                <a:uFillTx/>
                <a:latin typeface="Calibri Light" panose="020F0302020204030204" charset="0"/>
                <a:ea typeface="等线" panose="02010600030101010101" charset="-122"/>
                <a:cs typeface="+mn-ea"/>
              </a:rPr>
              <a:t>宿舍内景</a:t>
            </a:r>
            <a:endParaRPr altLang="en-US" baseline="0" b="1" cap="none" dirty="0" sz="2800" i="0" kern="0" kumimoji="0" lang="zh-CN" noProof="0" normalizeH="0" spc="0" strike="noStrike" u="none">
              <a:ln>
                <a:noFill/>
              </a:ln>
              <a:solidFill>
                <a:srgbClr val="E84C22"/>
              </a:solidFill>
              <a:effectLst/>
              <a:uLnTx/>
              <a:uFillTx/>
              <a:latin typeface="Calibri Light" panose="020F0302020204030204" charset="0"/>
              <a:ea typeface="等线" panose="02010600030101010101" charset="-122"/>
              <a:cs typeface="+mn-ea"/>
            </a:endParaRPr>
          </a:p>
        </p:txBody>
      </p:sp>
      <p:sp>
        <p:nvSpPr>
          <p:cNvPr id="1048886" name="任意多边形 7"/>
          <p:cNvSpPr/>
          <p:nvPr>
            <p:custDataLst>
              <p:tags r:id="rId2"/>
            </p:custDataLst>
          </p:nvPr>
        </p:nvSpPr>
        <p:spPr>
          <a:xfrm>
            <a:off x="1819275" y="2144507"/>
            <a:ext cx="4191000" cy="2619645"/>
          </a:xfrm>
          <a:custGeom>
            <a:avLst/>
            <a:gdLst>
              <a:gd name="connsiteX0" fmla="*/ 717446 w 4600704"/>
              <a:gd name="connsiteY0" fmla="*/ 0 h 3420000"/>
              <a:gd name="connsiteX1" fmla="*/ 4600704 w 4600704"/>
              <a:gd name="connsiteY1" fmla="*/ 0 h 3420000"/>
              <a:gd name="connsiteX2" fmla="*/ 4600704 w 4600704"/>
              <a:gd name="connsiteY2" fmla="*/ 3420000 h 3420000"/>
              <a:gd name="connsiteX3" fmla="*/ 0 w 4600704"/>
              <a:gd name="connsiteY3" fmla="*/ 3420000 h 3420000"/>
            </a:gdLst>
            <a:ahLst/>
            <a:cxnLst>
              <a:cxn ang="0">
                <a:pos x="connsiteX0" y="connsiteY0"/>
              </a:cxn>
              <a:cxn ang="0">
                <a:pos x="connsiteX1" y="connsiteY1"/>
              </a:cxn>
              <a:cxn ang="0">
                <a:pos x="connsiteX2" y="connsiteY2"/>
              </a:cxn>
              <a:cxn ang="0">
                <a:pos x="connsiteX3" y="connsiteY3"/>
              </a:cxn>
            </a:cxnLst>
            <a:rect l="l" t="t" r="r" b="b"/>
            <a:pathLst>
              <a:path w="4600704" h="3420000">
                <a:moveTo>
                  <a:pt x="717446" y="0"/>
                </a:moveTo>
                <a:lnTo>
                  <a:pt x="4600704" y="0"/>
                </a:lnTo>
                <a:lnTo>
                  <a:pt x="4600704" y="3420000"/>
                </a:lnTo>
                <a:lnTo>
                  <a:pt x="0" y="3420000"/>
                </a:lnTo>
                <a:close/>
              </a:path>
            </a:pathLst>
          </a:custGeom>
          <a:blipFill rotWithShape="1">
            <a:blip xmlns:r="http://schemas.openxmlformats.org/officeDocument/2006/relationships" r:embed="rId3"/>
            <a:srcRect/>
            <a:stretch>
              <a:fillRect l="-1623" t="-2297" r="-14665" b="-19761"/>
            </a:stretch>
          </a:blipFill>
        </p:spPr>
        <p:txBody>
          <a:bodyPr anchor="ctr" anchorCtr="0" bIns="45720" compatLnSpc="1" forceAA="0" fromWordArt="0" horzOverflow="overflow" lIns="91440" numCol="1" rIns="91440" rot="0" rtlCol="0" spcCol="0" spcFirstLastPara="0" tIns="45720" vert="horz" vertOverflow="overflow" wrap="square">
            <a:noAutofit/>
          </a:bodyPr>
          <a:p>
            <a:pPr algn="just" defTabSz="914400" eaLnBrk="1" fontAlgn="auto" hangingPunct="1" indent="0" latinLnBrk="0" lvl="0" marL="0" marR="0" rtl="0">
              <a:lnSpc>
                <a:spcPct val="130000"/>
              </a:lnSpc>
              <a:spcBef>
                <a:spcPts val="0"/>
              </a:spcBef>
              <a:spcAft>
                <a:spcPts val="0"/>
              </a:spcAft>
              <a:buClrTx/>
              <a:buSzTx/>
              <a:buFontTx/>
              <a:buNone/>
            </a:pPr>
            <a:endParaRPr altLang="en-US" baseline="0" b="0" cap="none" dirty="0" sz="1800" i="0" kern="1200" kumimoji="0" lang="zh-CN" noProof="0" normalizeH="0" spc="0" err="1" strike="noStrike" u="none">
              <a:ln>
                <a:noFill/>
              </a:ln>
              <a:solidFill>
                <a:srgbClr val="FFFFFF"/>
              </a:solidFill>
              <a:effectLst/>
              <a:uLnTx/>
              <a:uFillTx/>
              <a:latin typeface="等线" panose="02010600030101010101" charset="-122"/>
              <a:ea typeface="等线" panose="02010600030101010101" charset="-122"/>
              <a:cs typeface="+mn-cs"/>
            </a:endParaRPr>
          </a:p>
        </p:txBody>
      </p:sp>
      <p:sp>
        <p:nvSpPr>
          <p:cNvPr id="1048887" name="任意多边形 8"/>
          <p:cNvSpPr/>
          <p:nvPr>
            <p:custDataLst>
              <p:tags r:id="rId4"/>
            </p:custDataLst>
          </p:nvPr>
        </p:nvSpPr>
        <p:spPr>
          <a:xfrm>
            <a:off x="7134860" y="2168533"/>
            <a:ext cx="4191000" cy="2571596"/>
          </a:xfrm>
          <a:custGeom>
            <a:avLst/>
            <a:gdLst>
              <a:gd name="connsiteX0" fmla="*/ 492105 w 5096585"/>
              <a:gd name="connsiteY0" fmla="*/ 0 h 3420000"/>
              <a:gd name="connsiteX1" fmla="*/ 5096585 w 5096585"/>
              <a:gd name="connsiteY1" fmla="*/ 0 h 3420000"/>
              <a:gd name="connsiteX2" fmla="*/ 5096585 w 5096585"/>
              <a:gd name="connsiteY2" fmla="*/ 3420000 h 3420000"/>
              <a:gd name="connsiteX3" fmla="*/ 620179 w 5096585"/>
              <a:gd name="connsiteY3" fmla="*/ 3420000 h 3420000"/>
              <a:gd name="connsiteX4" fmla="*/ 0 w 5096585"/>
              <a:gd name="connsiteY4" fmla="*/ 234582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6585" h="3420000">
                <a:moveTo>
                  <a:pt x="492105" y="0"/>
                </a:moveTo>
                <a:lnTo>
                  <a:pt x="5096585" y="0"/>
                </a:lnTo>
                <a:lnTo>
                  <a:pt x="5096585" y="3420000"/>
                </a:lnTo>
                <a:lnTo>
                  <a:pt x="620179" y="3420000"/>
                </a:lnTo>
                <a:lnTo>
                  <a:pt x="0" y="2345820"/>
                </a:lnTo>
                <a:close/>
              </a:path>
            </a:pathLst>
          </a:custGeom>
          <a:blipFill rotWithShape="1">
            <a:blip xmlns:r="http://schemas.openxmlformats.org/officeDocument/2006/relationships" r:embed="rId5"/>
            <a:srcRect/>
            <a:stretch>
              <a:fillRect l="300" t="-8784" r="-871" b="-1994"/>
            </a:stretch>
          </a:blipFill>
        </p:spPr>
        <p:txBody>
          <a:bodyPr anchor="ctr" anchorCtr="0" bIns="45720" compatLnSpc="1" forceAA="0" fromWordArt="0" horzOverflow="overflow" lIns="91440" numCol="1" rIns="91440" rot="0" rtlCol="0" spcCol="0" spcFirstLastPara="0" tIns="45720" vert="horz" vertOverflow="overflow" wrap="square">
            <a:noAutofit/>
          </a:bodyPr>
          <a:p>
            <a:pPr algn="just" defTabSz="914400" eaLnBrk="1" fontAlgn="auto" hangingPunct="1" indent="0" latinLnBrk="0" lvl="0" marL="0" marR="0" rtl="0">
              <a:lnSpc>
                <a:spcPct val="130000"/>
              </a:lnSpc>
              <a:spcBef>
                <a:spcPts val="0"/>
              </a:spcBef>
              <a:spcAft>
                <a:spcPts val="0"/>
              </a:spcAft>
              <a:buClrTx/>
              <a:buSzTx/>
              <a:buFontTx/>
              <a:buNone/>
            </a:pPr>
            <a:endParaRPr altLang="en-US" baseline="0" b="0" cap="none" dirty="0" sz="1800" i="0" kern="1200" kumimoji="0" lang="zh-CN" noProof="0" normalizeH="0" spc="0" err="1" strike="noStrike" u="none">
              <a:ln>
                <a:noFill/>
              </a:ln>
              <a:solidFill>
                <a:srgbClr val="FFFFFF"/>
              </a:solidFill>
              <a:effectLst/>
              <a:uLnTx/>
              <a:uFillTx/>
              <a:latin typeface="等线" panose="02010600030101010101" charset="-122"/>
              <a:ea typeface="等线" panose="02010600030101010101" charset="-122"/>
              <a:cs typeface="+mn-cs"/>
            </a:endParaRPr>
          </a:p>
        </p:txBody>
      </p:sp>
      <p:sp>
        <p:nvSpPr>
          <p:cNvPr id="1048888" name="矩形 9"/>
          <p:cNvSpPr/>
          <p:nvPr>
            <p:custDataLst>
              <p:tags r:id="rId6"/>
            </p:custDataLst>
          </p:nvPr>
        </p:nvSpPr>
        <p:spPr>
          <a:xfrm>
            <a:off x="6323330" y="-6985"/>
            <a:ext cx="76200" cy="6752590"/>
          </a:xfrm>
          <a:prstGeom prst="rect"/>
          <a:solidFill>
            <a:srgbClr val="E84C22"/>
          </a:solidFill>
        </p:spPr>
        <p:txBody>
          <a:bodyPr anchor="ctr" anchorCtr="0" bIns="45720" compatLnSpc="1" forceAA="0" fromWordArt="0" horzOverflow="overflow" lIns="91440" numCol="1" rIns="91440" rot="0" rtlCol="0" spcCol="0" spcFirstLastPara="0" tIns="45720" vert="horz" vertOverflow="overflow" wrap="square">
            <a:noAutofit/>
          </a:bodyPr>
          <a:p>
            <a:pPr algn="just" defTabSz="914400" eaLnBrk="1" fontAlgn="auto" hangingPunct="1" indent="0" latinLnBrk="0" lvl="0" marL="0" marR="0" rtl="0">
              <a:lnSpc>
                <a:spcPct val="130000"/>
              </a:lnSpc>
              <a:spcBef>
                <a:spcPts val="0"/>
              </a:spcBef>
              <a:spcAft>
                <a:spcPts val="0"/>
              </a:spcAft>
              <a:buClrTx/>
              <a:buSzTx/>
              <a:buFontTx/>
              <a:buNone/>
            </a:pPr>
            <a:endParaRPr altLang="en-US" baseline="0" b="0" cap="none" dirty="0" sz="1800" i="0" kern="1200" kumimoji="0" lang="zh-CN" noProof="0" normalizeH="0" spc="0" err="1" strike="noStrike" u="none">
              <a:ln>
                <a:noFill/>
              </a:ln>
              <a:solidFill>
                <a:srgbClr val="FFFFFF"/>
              </a:solidFill>
              <a:effectLst/>
              <a:uLnTx/>
              <a:uFillTx/>
              <a:latin typeface="等线" panose="02010600030101010101" charset="-122"/>
              <a:ea typeface="等线" panose="02010600030101010101" charset="-122"/>
              <a:cs typeface="+mn-cs"/>
            </a:endParaRPr>
          </a:p>
        </p:txBody>
      </p:sp>
      <p:sp>
        <p:nvSpPr>
          <p:cNvPr id="1048889" name="任意多边形 11"/>
          <p:cNvSpPr/>
          <p:nvPr>
            <p:custDataLst>
              <p:tags r:id="rId7"/>
            </p:custDataLst>
          </p:nvPr>
        </p:nvSpPr>
        <p:spPr>
          <a:xfrm>
            <a:off x="10231031" y="-6985"/>
            <a:ext cx="2112223" cy="2175628"/>
          </a:xfrm>
          <a:custGeom>
            <a:avLst/>
            <a:gdLst>
              <a:gd name="connsiteX0" fmla="*/ 0 w 1841718"/>
              <a:gd name="connsiteY0" fmla="*/ 0 h 1897003"/>
              <a:gd name="connsiteX1" fmla="*/ 1841718 w 1841718"/>
              <a:gd name="connsiteY1" fmla="*/ 0 h 1897003"/>
              <a:gd name="connsiteX2" fmla="*/ 1841718 w 1841718"/>
              <a:gd name="connsiteY2" fmla="*/ 1 h 1897003"/>
              <a:gd name="connsiteX3" fmla="*/ 1630574 w 1841718"/>
              <a:gd name="connsiteY3" fmla="*/ 1 h 1897003"/>
              <a:gd name="connsiteX4" fmla="*/ 1232623 w 1841718"/>
              <a:gd name="connsiteY4" fmla="*/ 1897003 h 1897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718" h="1897003">
                <a:moveTo>
                  <a:pt x="0" y="0"/>
                </a:moveTo>
                <a:lnTo>
                  <a:pt x="1841718" y="0"/>
                </a:lnTo>
                <a:lnTo>
                  <a:pt x="1841718" y="1"/>
                </a:lnTo>
                <a:lnTo>
                  <a:pt x="1630574" y="1"/>
                </a:lnTo>
                <a:lnTo>
                  <a:pt x="1232623" y="1897003"/>
                </a:lnTo>
                <a:close/>
              </a:path>
            </a:pathLst>
          </a:custGeom>
          <a:solidFill>
            <a:srgbClr val="E84C22">
              <a:lumMod val="60000"/>
              <a:lumOff val="40000"/>
            </a:srgbClr>
          </a:solidFill>
        </p:spPr>
        <p:txBody>
          <a:bodyPr anchor="ctr" anchorCtr="0" bIns="45720" compatLnSpc="1" forceAA="0" fromWordArt="0" horzOverflow="overflow" lIns="91440" numCol="1" rIns="91440" rot="0" rtlCol="0" spcCol="0" spcFirstLastPara="0" tIns="45720" vert="horz" vertOverflow="overflow" wrap="square">
            <a:noAutofit/>
          </a:bodyPr>
          <a:p>
            <a:pPr algn="just" defTabSz="914400" eaLnBrk="1" fontAlgn="auto" hangingPunct="1" indent="0" latinLnBrk="0" lvl="0" marL="0" marR="0" rtl="0">
              <a:lnSpc>
                <a:spcPct val="130000"/>
              </a:lnSpc>
              <a:spcBef>
                <a:spcPts val="0"/>
              </a:spcBef>
              <a:spcAft>
                <a:spcPts val="0"/>
              </a:spcAft>
              <a:buClrTx/>
              <a:buSzTx/>
              <a:buFontTx/>
              <a:buNone/>
            </a:pPr>
            <a:endParaRPr altLang="en-US" baseline="0" b="0" cap="none" dirty="0" sz="1800" i="0" kern="1200" kumimoji="0" lang="zh-CN" noProof="0" normalizeH="0" spc="0" err="1" strike="noStrike" u="none">
              <a:ln>
                <a:noFill/>
              </a:ln>
              <a:solidFill>
                <a:srgbClr val="FFFFFF"/>
              </a:solidFill>
              <a:effectLst/>
              <a:uLnTx/>
              <a:uFillTx/>
              <a:latin typeface="等线" panose="02010600030101010101" charset="-122"/>
              <a:ea typeface="等线" panose="02010600030101010101" charset="-122"/>
              <a:cs typeface="+mn-cs"/>
            </a:endParaRPr>
          </a:p>
        </p:txBody>
      </p:sp>
      <p:sp>
        <p:nvSpPr>
          <p:cNvPr id="1048890" name="矩形: 圆角 23"/>
          <p:cNvSpPr/>
          <p:nvPr/>
        </p:nvSpPr>
        <p:spPr>
          <a:xfrm>
            <a:off x="2582545" y="5013960"/>
            <a:ext cx="1670050" cy="329565"/>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defTabSz="914400" eaLnBrk="1" fontAlgn="auto" hangingPunct="1" indent="0" latinLnBrk="0" lvl="0" marL="0" marR="0" rtl="0">
              <a:lnSpc>
                <a:spcPct val="100000"/>
              </a:lnSpc>
              <a:spcBef>
                <a:spcPts val="0"/>
              </a:spcBef>
              <a:spcAft>
                <a:spcPts val="0"/>
              </a:spcAft>
              <a:buClrTx/>
              <a:buSzTx/>
              <a:buFontTx/>
              <a:buNone/>
            </a:pPr>
            <a:r>
              <a:rPr altLang="en-US" baseline="0" b="0" cap="none" dirty="0" sz="20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sym typeface="+mn-ea"/>
              </a:rPr>
              <a:t>寝室设施</a:t>
            </a:r>
            <a:endParaRPr altLang="en-US" baseline="0" b="0" cap="none" dirty="0" sz="2000" i="0" kern="1200" kumimoji="0" lang="zh-CN" noProof="0" normalizeH="0" spc="0" strike="noStrike" u="none">
              <a:ln>
                <a:noFill/>
              </a:ln>
              <a:solidFill>
                <a:prstClr val="white"/>
              </a:solidFill>
              <a:effectLst/>
              <a:uLnTx/>
              <a:uFillTx/>
              <a:latin typeface="等线" panose="02010600030101010101" charset="-122"/>
              <a:ea typeface="等线" panose="02010600030101010101" charset="-122"/>
              <a:cs typeface="+mn-cs"/>
              <a:sym typeface="+mn-ea"/>
            </a:endParaRPr>
          </a:p>
        </p:txBody>
      </p:sp>
      <p:sp>
        <p:nvSpPr>
          <p:cNvPr id="1048891" name="PA_文本框 6"/>
          <p:cNvSpPr txBox="1"/>
          <p:nvPr>
            <p:custDataLst>
              <p:tags r:id="rId8"/>
            </p:custDataLst>
          </p:nvPr>
        </p:nvSpPr>
        <p:spPr>
          <a:xfrm>
            <a:off x="668020" y="-6764"/>
            <a:ext cx="6286500" cy="2592392"/>
          </a:xfrm>
          <a:prstGeom prst="rect"/>
          <a:noFill/>
          <a:ln>
            <a:noFill/>
          </a:ln>
        </p:spPr>
        <p:txBody>
          <a:bodyPr numCol="1" rtlCol="0" vert="horz" wrap="square">
            <a:prstTxWarp prst="textPlain"/>
            <a:spAutoFit/>
          </a:bodyPr>
          <a:lstStyle>
            <a:defPPr>
              <a:defRPr lang="zh-CN"/>
            </a:defPPr>
            <a:lvl1pPr fontAlgn="auto" indent="0" lvl="0" marR="0">
              <a:lnSpc>
                <a:spcPts val="0"/>
              </a:lnSpc>
              <a:spcBef>
                <a:spcPts val="0"/>
              </a:spcBef>
              <a:spcAft>
                <a:spcPts val="0"/>
              </a:spcAft>
              <a:buClrTx/>
              <a:buSzTx/>
              <a:buFontTx/>
              <a:buNone/>
              <a:defRPr baseline="0" b="0" cap="none" i="0" kumimoji="0" normalizeH="0" spc="-1200" strike="noStrike" u="none">
                <a:ln>
                  <a:noFill/>
                </a:ln>
                <a:blipFill rotWithShape="1" dpi="0">
                  <a:blip xmlns:r="http://schemas.openxmlformats.org/officeDocument/2006/relationships" r:embed="rId9"/>
                  <a:srcRect/>
                  <a:stretch>
                    <a:fillRect/>
                  </a:stretch>
                </a:blipFill>
                <a:effectLst/>
                <a:uLnTx/>
                <a:uFillTx/>
                <a:latin typeface="Arial" panose="020B0604020202020204" pitchFamily="34" charset="0"/>
                <a:ea typeface="等线" panose="02010600030101010101" charset="-122"/>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l" defTabSz="914400" eaLnBrk="1" fontAlgn="auto" hangingPunct="1" indent="0" latinLnBrk="0" lvl="0" marL="0" marR="0" rtl="0">
              <a:lnSpc>
                <a:spcPts val="0"/>
              </a:lnSpc>
              <a:spcBef>
                <a:spcPts val="0"/>
              </a:spcBef>
              <a:spcAft>
                <a:spcPts val="0"/>
              </a:spcAft>
              <a:buClrTx/>
              <a:buSzTx/>
              <a:buFontTx/>
              <a:buNone/>
            </a:pPr>
            <a:r>
              <a:rPr altLang="zh-CN" baseline="0" b="0" cap="none" dirty="0" sz="1800" i="0" kern="1200" kumimoji="0" lang="en-US" noProof="0" normalizeH="0" spc="-1200" strike="noStrike" u="none">
                <a:ln>
                  <a:noFill/>
                </a:ln>
                <a:blipFill rotWithShape="1" dpi="0">
                  <a:blip xmlns:r="http://schemas.openxmlformats.org/officeDocument/2006/relationships" r:embed="rId9"/>
                  <a:srcRect/>
                  <a:stretch>
                    <a:fillRect/>
                  </a:stretch>
                </a:blipFill>
                <a:effectLst/>
                <a:uLnTx/>
                <a:uFillTx/>
                <a:latin typeface="Arial" panose="020B0604020202020204" pitchFamily="34" charset="0"/>
                <a:ea typeface="等线" panose="02010600030101010101" charset="-122"/>
                <a:cs typeface="+mn-cs"/>
              </a:rPr>
              <a:t>__________</a:t>
            </a:r>
            <a:endParaRPr altLang="en-US" baseline="0" b="0" cap="none" dirty="0" sz="1800" i="0" kern="1200" kumimoji="0" lang="zh-CN" noProof="0" normalizeH="0" spc="-1200" strike="noStrike" u="none">
              <a:ln>
                <a:noFill/>
              </a:ln>
              <a:blipFill rotWithShape="1" dpi="0">
                <a:blip xmlns:r="http://schemas.openxmlformats.org/officeDocument/2006/relationships" r:embed="rId9"/>
                <a:srcRect/>
                <a:stretch>
                  <a:fillRect/>
                </a:stretch>
              </a:blipFill>
              <a:effectLst/>
              <a:uLnTx/>
              <a:uFillTx/>
              <a:latin typeface="Arial" panose="020B0604020202020204" pitchFamily="34" charset="0"/>
              <a:ea typeface="等线" panose="02010600030101010101" charset="-122"/>
              <a:cs typeface="+mn-cs"/>
            </a:endParaRPr>
          </a:p>
        </p:txBody>
      </p:sp>
    </p:spTree>
    <p:custDataLst>
      <p:tags r:id="rId10"/>
    </p:custDataLst>
  </p:cSld>
  <p:clrMapOvr>
    <a:masterClrMapping/>
  </p:clrMapOvr>
  <p:transition spd="slow" advTm="2000">
    <p:random/>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accel="50000" fill="hold" grpId="0" id="5" nodeType="withEffect" presetClass="entr" presetID="0" presetSubtype="0">
                                  <p:stCondLst>
                                    <p:cond delay="0"/>
                                  </p:stCondLst>
                                  <p:childTnLst>
                                    <p:set>
                                      <p:cBhvr>
                                        <p:cTn dur="1" fill="hold" id="6">
                                          <p:stCondLst>
                                            <p:cond delay="0"/>
                                          </p:stCondLst>
                                        </p:cTn>
                                        <p:tgtEl>
                                          <p:spTgt spid="1048886"/>
                                        </p:tgtEl>
                                        <p:attrNameLst>
                                          <p:attrName>style.visibility</p:attrName>
                                        </p:attrNameLst>
                                      </p:cBhvr>
                                      <p:to>
                                        <p:strVal val="visible"/>
                                      </p:to>
                                    </p:set>
                                    <p:anim calcmode="lin" to="" valueType="num">
                                      <p:cBhvr>
                                        <p:cTn dur="300" fill="hold" id="7">
                                          <p:stCondLst>
                                            <p:cond delay="0"/>
                                          </p:stCondLst>
                                        </p:cTn>
                                        <p:tgtEl>
                                          <p:spTgt spid="1048886"/>
                                        </p:tgtEl>
                                        <p:attrNameLst>
                                          <p:attrName>ppt_y</p:attrName>
                                        </p:attrNameLst>
                                      </p:cBhvr>
                                      <p:tavLst>
                                        <p:tav tm="0">
                                          <p:val>
                                            <p:strVal val="0-ppt_h/1.5"/>
                                          </p:val>
                                        </p:tav>
                                        <p:tav tm="100000">
                                          <p:val>
                                            <p:strVal val="#ppt_y"/>
                                          </p:val>
                                        </p:tav>
                                      </p:tavLst>
                                    </p:anim>
                                  </p:childTnLst>
                                </p:cTn>
                              </p:par>
                              <p:par>
                                <p:cTn fill="hold" grpId="0" id="8" nodeType="withEffect" presetClass="entr" presetID="0" presetSubtype="0">
                                  <p:stCondLst>
                                    <p:cond delay="270"/>
                                  </p:stCondLst>
                                  <p:iterate type="lt">
                                    <p:tmPct val="5000"/>
                                  </p:iterate>
                                  <p:childTnLst>
                                    <p:set>
                                      <p:cBhvr>
                                        <p:cTn dur="1" fill="hold" id="9">
                                          <p:stCondLst>
                                            <p:cond delay="0"/>
                                          </p:stCondLst>
                                        </p:cTn>
                                        <p:tgtEl>
                                          <p:spTgt spid="1048891"/>
                                        </p:tgtEl>
                                        <p:attrNameLst>
                                          <p:attrName>style.visibility</p:attrName>
                                        </p:attrNameLst>
                                      </p:cBhvr>
                                      <p:to>
                                        <p:strVal val="visible"/>
                                      </p:to>
                                    </p:set>
                                    <p:anim calcmode="lin" to="" valueType="num">
                                      <p:cBhvr>
                                        <p:cTn dur="600" fill="hold" id="10">
                                          <p:stCondLst>
                                            <p:cond delay="0"/>
                                          </p:stCondLst>
                                        </p:cTn>
                                        <p:tgtEl>
                                          <p:spTgt spid="1048891"/>
                                        </p:tgtEl>
                                        <p:attrNameLst>
                                          <p:attrName>ppt_x</p:attrName>
                                        </p:attrNameLst>
                                      </p:cBhvr>
                                      <p:tavLst>
                                        <p:tav tm="0">
                                          <p:val>
                                            <p:strVal val="#ppt_x"/>
                                          </p:val>
                                        </p:tav>
                                        <p:tav tm="100000">
                                          <p:val>
                                            <p:strVal val="#ppt_x+0.1*sin(rand(360))"/>
                                          </p:val>
                                        </p:tav>
                                      </p:tavLst>
                                    </p:anim>
                                    <p:anim calcmode="lin" to="" valueType="num">
                                      <p:cBhvr>
                                        <p:cTn dur="600" fill="hold" id="11">
                                          <p:stCondLst>
                                            <p:cond delay="0"/>
                                          </p:stCondLst>
                                        </p:cTn>
                                        <p:tgtEl>
                                          <p:spTgt spid="1048891"/>
                                        </p:tgtEl>
                                        <p:attrNameLst>
                                          <p:attrName>ppt_y</p:attrName>
                                        </p:attrNameLst>
                                      </p:cBhvr>
                                      <p:tavLst>
                                        <p:tav tm="0">
                                          <p:val>
                                            <p:strVal val="#ppt_y"/>
                                          </p:val>
                                        </p:tav>
                                        <p:tav tm="100000">
                                          <p:val>
                                            <p:strVal val="#ppt_y+0.1*sin(rand(360))"/>
                                          </p:val>
                                        </p:tav>
                                      </p:tavLst>
                                    </p:anim>
                                    <p:animScale>
                                      <p:cBhvr>
                                        <p:cTn dur="600" fill="hold" id="12">
                                          <p:stCondLst>
                                            <p:cond delay="0"/>
                                          </p:stCondLst>
                                        </p:cTn>
                                        <p:tgtEl>
                                          <p:spTgt spid="1048891"/>
                                        </p:tgtEl>
                                      </p:cBhvr>
                                      <p:from x="100000" y="100000"/>
                                      <p:to x="300000" y="300000"/>
                                    </p:animScale>
                                    <p:animEffect transition="out" filter="fade">
                                      <p:cBhvr>
                                        <p:cTn dur="600" id="13">
                                          <p:stCondLst>
                                            <p:cond delay="0"/>
                                          </p:stCondLst>
                                        </p:cTn>
                                        <p:tgtEl>
                                          <p:spTgt spid="1048891"/>
                                        </p:tgtEl>
                                      </p:cBhvr>
                                    </p:animEffect>
                                    <p:set>
                                      <p:cBhvr>
                                        <p:cTn dur="1" fill="hold" id="14">
                                          <p:stCondLst>
                                            <p:cond delay="599"/>
                                          </p:stCondLst>
                                        </p:cTn>
                                        <p:tgtEl>
                                          <p:spTgt spid="10488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6" grpId="0" animBg="1"/>
      <p:bldP spid="104889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grpSp>
        <p:nvGrpSpPr>
          <p:cNvPr id="147" name="组合 5"/>
          <p:cNvGrpSpPr/>
          <p:nvPr/>
        </p:nvGrpSpPr>
        <p:grpSpPr>
          <a:xfrm>
            <a:off x="265187" y="189347"/>
            <a:ext cx="2904230" cy="523734"/>
            <a:chOff x="4892233" y="235506"/>
            <a:chExt cx="2904230" cy="523734"/>
          </a:xfrm>
        </p:grpSpPr>
        <p:sp>
          <p:nvSpPr>
            <p:cNvPr id="1048892" name="文本框 13"/>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dirty="0" sz="2400" lang="zh-CN">
                  <a:solidFill>
                    <a:schemeClr val="tx1">
                      <a:lumMod val="85000"/>
                      <a:lumOff val="15000"/>
                    </a:schemeClr>
                  </a:solidFill>
                  <a:latin typeface="微软雅黑" panose="020B0503020204020204" pitchFamily="34" charset="-122"/>
                  <a:ea typeface="微软雅黑" panose="020B0503020204020204" pitchFamily="34" charset="-122"/>
                  <a:cs typeface="Aharoni" panose="02010803020104030203" pitchFamily="2" charset="-79"/>
                </a:rPr>
                <a:t>学生食堂</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893" name="矩形 14"/>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85" name="图片 2"/>
          <p:cNvPicPr>
            <a:picLocks noChangeAspect="1"/>
          </p:cNvPicPr>
          <p:nvPr/>
        </p:nvPicPr>
        <p:blipFill>
          <a:blip xmlns:r="http://schemas.openxmlformats.org/officeDocument/2006/relationships" r:embed="rId1"/>
          <a:stretch>
            <a:fillRect/>
          </a:stretch>
        </p:blipFill>
        <p:spPr>
          <a:xfrm flipH="1">
            <a:off x="4065418" y="3734266"/>
            <a:ext cx="4338234" cy="2759599"/>
          </a:xfrm>
          <a:prstGeom prst="rect"/>
          <a:solidFill>
            <a:srgbClr val="FFFFFF">
              <a:shade val="85000"/>
            </a:srgbClr>
          </a:solidFill>
          <a:ln w="190500" cap="sq">
            <a:solidFill>
              <a:srgbClr val="FFFFFF"/>
            </a:solidFill>
            <a:miter lim="800000"/>
            <a:headEnd/>
            <a:tailEnd/>
          </a:ln>
          <a:effectLst>
            <a:outerShdw algn="tl" blurRad="65000" dir="12900000" dist="50800" kx="195000" ky="145000" rotWithShape="0">
              <a:srgbClr val="000000">
                <a:alpha val="30000"/>
              </a:srgbClr>
            </a:outerShdw>
          </a:effectLst>
          <a:scene3d>
            <a:camera prst="orthographicFront">
              <a:rot lat="0" lon="0" rev="360000"/>
            </a:camera>
            <a:lightRig dir="t" rig="twoPt">
              <a:rot lat="0" lon="0" rev="7200000"/>
            </a:lightRig>
          </a:scene3d>
          <a:sp3d contourW="12700">
            <a:bevelT w="25400" h="19050"/>
            <a:contourClr>
              <a:srgbClr val="969696"/>
            </a:contourClr>
          </a:sp3d>
        </p:spPr>
      </p:pic>
      <p:pic>
        <p:nvPicPr>
          <p:cNvPr id="2097186" name="图片 7"/>
          <p:cNvPicPr>
            <a:picLocks noChangeAspect="1"/>
          </p:cNvPicPr>
          <p:nvPr/>
        </p:nvPicPr>
        <p:blipFill>
          <a:blip xmlns:r="http://schemas.openxmlformats.org/officeDocument/2006/relationships" r:embed="rId2"/>
          <a:stretch>
            <a:fillRect/>
          </a:stretch>
        </p:blipFill>
        <p:spPr>
          <a:xfrm>
            <a:off x="265187" y="513342"/>
            <a:ext cx="4148042" cy="2759600"/>
          </a:xfrm>
          <a:prstGeom prst="ellipse"/>
          <a:ln w="63500" cap="rnd">
            <a:solidFill>
              <a:srgbClr val="333333"/>
            </a:solidFill>
          </a:ln>
          <a:effectLst>
            <a:outerShdw blurRad="381000" dir="5400000" dist="29210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pic>
      <p:pic>
        <p:nvPicPr>
          <p:cNvPr id="2097187" name="图片 10"/>
          <p:cNvPicPr>
            <a:picLocks noChangeAspect="1"/>
          </p:cNvPicPr>
          <p:nvPr/>
        </p:nvPicPr>
        <p:blipFill>
          <a:blip xmlns:r="http://schemas.openxmlformats.org/officeDocument/2006/relationships" r:embed="rId3"/>
          <a:stretch>
            <a:fillRect/>
          </a:stretch>
        </p:blipFill>
        <p:spPr>
          <a:xfrm>
            <a:off x="7591435" y="-45454"/>
            <a:ext cx="3988187" cy="2653252"/>
          </a:xfrm>
          <a:prstGeom prst="roundRect">
            <a:avLst>
              <a:gd name="adj" fmla="val 16667"/>
            </a:avLst>
          </a:prstGeom>
          <a:ln>
            <a:noFill/>
          </a:ln>
          <a:effectLst>
            <a:outerShdw algn="tl" blurRad="152400" dir="900000" dist="12000" kx="110000" ky="200000" rotWithShape="0" sy="98000">
              <a:srgbClr val="000000">
                <a:alpha val="30000"/>
              </a:srgbClr>
            </a:outerShdw>
          </a:effectLst>
          <a:scene3d>
            <a:camera prst="perspectiveRelaxed">
              <a:rot lat="19800000" lon="1200000" rev="20820000"/>
            </a:camera>
            <a:lightRig dir="t" rig="threePt"/>
          </a:scene3d>
          <a:sp3d contourW="6350" prstMaterial="matte">
            <a:bevelT w="101600" h="101600"/>
            <a:contourClr>
              <a:srgbClr val="969696"/>
            </a:contourClr>
          </a:sp3d>
        </p:spPr>
      </p:pic>
      <p:pic>
        <p:nvPicPr>
          <p:cNvPr id="2097188" name="图片 16"/>
          <p:cNvPicPr>
            <a:picLocks noChangeAspect="1"/>
          </p:cNvPicPr>
          <p:nvPr/>
        </p:nvPicPr>
        <p:blipFill>
          <a:blip xmlns:r="http://schemas.openxmlformats.org/officeDocument/2006/relationships" r:embed="rId4"/>
          <a:stretch>
            <a:fillRect/>
          </a:stretch>
        </p:blipFill>
        <p:spPr>
          <a:xfrm>
            <a:off x="1960429" y="651012"/>
            <a:ext cx="7960953" cy="5296245"/>
          </a:xfrm>
          <a:prstGeom prst="rect"/>
          <a:solidFill>
            <a:srgbClr val="FFFFFF">
              <a:shade val="85000"/>
            </a:srgbClr>
          </a:solidFill>
          <a:ln w="190500" cap="sq">
            <a:solidFill>
              <a:srgbClr val="FFFFFF"/>
            </a:solidFill>
            <a:miter lim="800000"/>
            <a:headEnd/>
            <a:tailEnd/>
          </a:ln>
          <a:effectLst>
            <a:outerShdw algn="tl" blurRad="65000" dir="12900000" dist="50800" kx="195000" ky="145000" rotWithShape="0">
              <a:srgbClr val="000000">
                <a:alpha val="30000"/>
              </a:srgbClr>
            </a:outerShdw>
          </a:effectLst>
          <a:scene3d>
            <a:camera prst="orthographicFront">
              <a:rot lat="0" lon="0" rev="360000"/>
            </a:camera>
            <a:lightRig dir="t" rig="twoPt">
              <a:rot lat="0" lon="0" rev="7200000"/>
            </a:lightRig>
          </a:scene3d>
          <a:sp3d contourW="12700">
            <a:bevelT w="25400" h="19050"/>
            <a:contourClr>
              <a:srgbClr val="969696"/>
            </a:contourClr>
          </a:sp3d>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86"/>
                                        </p:tgtEl>
                                        <p:attrNameLst>
                                          <p:attrName>style.visibility</p:attrName>
                                        </p:attrNameLst>
                                      </p:cBhvr>
                                      <p:to>
                                        <p:strVal val="visible"/>
                                      </p:to>
                                    </p:set>
                                    <p:anim calcmode="lin" valueType="num">
                                      <p:cBhvr additive="base">
                                        <p:cTn dur="500" fill="hold" id="7"/>
                                        <p:tgtEl>
                                          <p:spTgt spid="2097186"/>
                                        </p:tgtEl>
                                        <p:attrNameLst>
                                          <p:attrName>ppt_x</p:attrName>
                                        </p:attrNameLst>
                                      </p:cBhvr>
                                      <p:tavLst>
                                        <p:tav tm="0">
                                          <p:val>
                                            <p:strVal val="#ppt_x"/>
                                          </p:val>
                                        </p:tav>
                                        <p:tav tm="100000">
                                          <p:val>
                                            <p:strVal val="#ppt_x"/>
                                          </p:val>
                                        </p:tav>
                                      </p:tavLst>
                                    </p:anim>
                                    <p:anim calcmode="lin" valueType="num">
                                      <p:cBhvr additive="base">
                                        <p:cTn dur="500" fill="hold" id="8"/>
                                        <p:tgtEl>
                                          <p:spTgt spid="209718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187"/>
                                        </p:tgtEl>
                                        <p:attrNameLst>
                                          <p:attrName>style.visibility</p:attrName>
                                        </p:attrNameLst>
                                      </p:cBhvr>
                                      <p:to>
                                        <p:strVal val="visible"/>
                                      </p:to>
                                    </p:set>
                                    <p:anim calcmode="lin" valueType="num">
                                      <p:cBhvr additive="base">
                                        <p:cTn dur="500" fill="hold" id="13"/>
                                        <p:tgtEl>
                                          <p:spTgt spid="2097187"/>
                                        </p:tgtEl>
                                        <p:attrNameLst>
                                          <p:attrName>ppt_x</p:attrName>
                                        </p:attrNameLst>
                                      </p:cBhvr>
                                      <p:tavLst>
                                        <p:tav tm="0">
                                          <p:val>
                                            <p:strVal val="#ppt_x"/>
                                          </p:val>
                                        </p:tav>
                                        <p:tav tm="100000">
                                          <p:val>
                                            <p:strVal val="#ppt_x"/>
                                          </p:val>
                                        </p:tav>
                                      </p:tavLst>
                                    </p:anim>
                                    <p:anim calcmode="lin" valueType="num">
                                      <p:cBhvr additive="base">
                                        <p:cTn dur="500" fill="hold" id="14"/>
                                        <p:tgtEl>
                                          <p:spTgt spid="2097187"/>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2097185"/>
                                        </p:tgtEl>
                                        <p:attrNameLst>
                                          <p:attrName>style.visibility</p:attrName>
                                        </p:attrNameLst>
                                      </p:cBhvr>
                                      <p:to>
                                        <p:strVal val="visible"/>
                                      </p:to>
                                    </p:set>
                                    <p:animEffect transition="in" filter="fade">
                                      <p:cBhvr>
                                        <p:cTn dur="1000" id="19"/>
                                        <p:tgtEl>
                                          <p:spTgt spid="2097185"/>
                                        </p:tgtEl>
                                      </p:cBhvr>
                                    </p:animEffect>
                                    <p:anim calcmode="lin" valueType="num">
                                      <p:cBhvr>
                                        <p:cTn dur="1000" fill="hold" id="20"/>
                                        <p:tgtEl>
                                          <p:spTgt spid="2097185"/>
                                        </p:tgtEl>
                                        <p:attrNameLst>
                                          <p:attrName>ppt_x</p:attrName>
                                        </p:attrNameLst>
                                      </p:cBhvr>
                                      <p:tavLst>
                                        <p:tav tm="0">
                                          <p:val>
                                            <p:strVal val="#ppt_x"/>
                                          </p:val>
                                        </p:tav>
                                        <p:tav tm="100000">
                                          <p:val>
                                            <p:strVal val="#ppt_x"/>
                                          </p:val>
                                        </p:tav>
                                      </p:tavLst>
                                    </p:anim>
                                    <p:anim calcmode="lin" valueType="num">
                                      <p:cBhvr>
                                        <p:cTn dur="1000" fill="hold" id="21"/>
                                        <p:tgtEl>
                                          <p:spTgt spid="209718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6" presetSubtype="21">
                                  <p:stCondLst>
                                    <p:cond delay="0"/>
                                  </p:stCondLst>
                                  <p:childTnLst>
                                    <p:set>
                                      <p:cBhvr>
                                        <p:cTn dur="1" fill="hold" id="25">
                                          <p:stCondLst>
                                            <p:cond delay="0"/>
                                          </p:stCondLst>
                                        </p:cTn>
                                        <p:tgtEl>
                                          <p:spTgt spid="2097188"/>
                                        </p:tgtEl>
                                        <p:attrNameLst>
                                          <p:attrName>style.visibility</p:attrName>
                                        </p:attrNameLst>
                                      </p:cBhvr>
                                      <p:to>
                                        <p:strVal val="visible"/>
                                      </p:to>
                                    </p:set>
                                    <p:animEffect transition="in" filter="barn(inVertical)">
                                      <p:cBhvr>
                                        <p:cTn dur="500" id="26"/>
                                        <p:tgtEl>
                                          <p:spTgt spid="209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grpSp>
        <p:nvGrpSpPr>
          <p:cNvPr id="151" name="组合 5"/>
          <p:cNvGrpSpPr/>
          <p:nvPr/>
        </p:nvGrpSpPr>
        <p:grpSpPr>
          <a:xfrm>
            <a:off x="176410" y="0"/>
            <a:ext cx="2904230" cy="523734"/>
            <a:chOff x="4892233" y="235506"/>
            <a:chExt cx="2904230" cy="523734"/>
          </a:xfrm>
        </p:grpSpPr>
        <p:sp>
          <p:nvSpPr>
            <p:cNvPr id="1048897" name="文本框 13"/>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dirty="0" sz="2400" lang="zh-CN">
                  <a:solidFill>
                    <a:schemeClr val="tx1">
                      <a:lumMod val="85000"/>
                      <a:lumOff val="15000"/>
                    </a:schemeClr>
                  </a:solidFill>
                  <a:latin typeface="微软雅黑" panose="020B0503020204020204" pitchFamily="34" charset="-122"/>
                  <a:ea typeface="微软雅黑" panose="020B0503020204020204" pitchFamily="34" charset="-122"/>
                  <a:cs typeface="Aharoni" panose="02010803020104030203" pitchFamily="2" charset="-79"/>
                </a:rPr>
                <a:t>校园风光</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898" name="矩形 14"/>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89" name="图片 2"/>
          <p:cNvPicPr>
            <a:picLocks noChangeAspect="1"/>
          </p:cNvPicPr>
          <p:nvPr/>
        </p:nvPicPr>
        <p:blipFill>
          <a:blip xmlns:r="http://schemas.openxmlformats.org/officeDocument/2006/relationships" r:embed="rId1"/>
          <a:stretch>
            <a:fillRect/>
          </a:stretch>
        </p:blipFill>
        <p:spPr>
          <a:xfrm>
            <a:off x="103865" y="3260562"/>
            <a:ext cx="6131104" cy="3695092"/>
          </a:xfrm>
          <a:prstGeom prst="snip2DiagRect"/>
          <a:solidFill>
            <a:srgbClr val="FFFFFF">
              <a:shade val="85000"/>
            </a:srgbClr>
          </a:solidFill>
          <a:ln w="88900" cap="sq">
            <a:solidFill>
              <a:srgbClr val="FFFFFF"/>
            </a:solidFill>
            <a:miter lim="800000"/>
            <a:headEnd/>
            <a:tailEnd/>
          </a:ln>
          <a:effectLst>
            <a:outerShdw algn="tl" blurRad="88900" rotWithShape="0">
              <a:srgbClr val="000000">
                <a:alpha val="45000"/>
              </a:srgbClr>
            </a:outerShdw>
          </a:effectLst>
          <a:scene3d>
            <a:camera prst="orthographicFront"/>
            <a:lightRig dir="t" rig="twoPt">
              <a:rot lat="0" lon="0" rev="7200000"/>
            </a:lightRig>
          </a:scene3d>
          <a:sp3d>
            <a:bevelT w="25400" h="19050"/>
            <a:contourClr>
              <a:srgbClr val="FFFFFF"/>
            </a:contourClr>
          </a:sp3d>
        </p:spPr>
      </p:pic>
      <p:pic>
        <p:nvPicPr>
          <p:cNvPr id="2097190" name="图片 7"/>
          <p:cNvPicPr>
            <a:picLocks noChangeAspect="1"/>
          </p:cNvPicPr>
          <p:nvPr/>
        </p:nvPicPr>
        <p:blipFill>
          <a:blip xmlns:r="http://schemas.openxmlformats.org/officeDocument/2006/relationships" r:embed="rId2" cstate="print"/>
          <a:stretch>
            <a:fillRect/>
          </a:stretch>
        </p:blipFill>
        <p:spPr>
          <a:xfrm>
            <a:off x="848297" y="585295"/>
            <a:ext cx="4777455" cy="2515544"/>
          </a:xfrm>
          <a:prstGeom prst="snip2DiagRect"/>
          <a:solidFill>
            <a:srgbClr val="FFFFFF">
              <a:shade val="85000"/>
            </a:srgbClr>
          </a:solidFill>
          <a:ln w="88900" cap="sq">
            <a:solidFill>
              <a:srgbClr val="FFFFFF"/>
            </a:solidFill>
            <a:miter lim="800000"/>
            <a:headEnd/>
            <a:tailEnd/>
          </a:ln>
          <a:effectLst>
            <a:outerShdw algn="tl" blurRad="88900" rotWithShape="0">
              <a:srgbClr val="000000">
                <a:alpha val="45000"/>
              </a:srgbClr>
            </a:outerShdw>
          </a:effectLst>
          <a:scene3d>
            <a:camera prst="orthographicFront"/>
            <a:lightRig dir="t" rig="twoPt">
              <a:rot lat="0" lon="0" rev="7200000"/>
            </a:lightRig>
          </a:scene3d>
          <a:sp3d>
            <a:bevelT w="25400" h="19050"/>
            <a:contourClr>
              <a:srgbClr val="FFFFFF"/>
            </a:contourClr>
          </a:sp3d>
        </p:spPr>
      </p:pic>
      <p:pic>
        <p:nvPicPr>
          <p:cNvPr id="2097191" name="图片 10"/>
          <p:cNvPicPr>
            <a:picLocks noChangeAspect="1"/>
          </p:cNvPicPr>
          <p:nvPr/>
        </p:nvPicPr>
        <p:blipFill>
          <a:blip xmlns:r="http://schemas.openxmlformats.org/officeDocument/2006/relationships" r:embed="rId3"/>
          <a:stretch>
            <a:fillRect/>
          </a:stretch>
        </p:blipFill>
        <p:spPr>
          <a:xfrm>
            <a:off x="6433876" y="3902343"/>
            <a:ext cx="5455352" cy="2944368"/>
          </a:xfrm>
          <a:prstGeom prst="snip2DiagRect"/>
          <a:solidFill>
            <a:srgbClr val="FFFFFF">
              <a:shade val="85000"/>
            </a:srgbClr>
          </a:solidFill>
          <a:ln w="88900" cap="sq">
            <a:solidFill>
              <a:srgbClr val="FFFFFF"/>
            </a:solidFill>
            <a:miter lim="800000"/>
            <a:headEnd/>
            <a:tailEnd/>
          </a:ln>
          <a:effectLst>
            <a:outerShdw algn="tl" blurRad="88900" rotWithShape="0">
              <a:srgbClr val="000000">
                <a:alpha val="45000"/>
              </a:srgbClr>
            </a:outerShdw>
          </a:effectLst>
          <a:scene3d>
            <a:camera prst="orthographicFront"/>
            <a:lightRig dir="t" rig="twoPt">
              <a:rot lat="0" lon="0" rev="7200000"/>
            </a:lightRig>
          </a:scene3d>
          <a:sp3d>
            <a:bevelT w="25400" h="19050"/>
            <a:contourClr>
              <a:srgbClr val="FFFFFF"/>
            </a:contourClr>
          </a:sp3d>
        </p:spPr>
      </p:pic>
      <p:pic>
        <p:nvPicPr>
          <p:cNvPr id="2097192" name="图片 12"/>
          <p:cNvPicPr>
            <a:picLocks noChangeAspect="1"/>
          </p:cNvPicPr>
          <p:nvPr/>
        </p:nvPicPr>
        <p:blipFill>
          <a:blip xmlns:r="http://schemas.openxmlformats.org/officeDocument/2006/relationships" r:embed="rId4"/>
          <a:stretch>
            <a:fillRect/>
          </a:stretch>
        </p:blipFill>
        <p:spPr>
          <a:xfrm>
            <a:off x="5791367" y="-87079"/>
            <a:ext cx="6400633" cy="3860292"/>
          </a:xfrm>
          <a:prstGeom prst="snip2DiagRect"/>
          <a:solidFill>
            <a:srgbClr val="FFFFFF">
              <a:shade val="85000"/>
            </a:srgbClr>
          </a:solidFill>
          <a:ln w="88900" cap="sq">
            <a:solidFill>
              <a:srgbClr val="FFFFFF"/>
            </a:solidFill>
            <a:miter lim="800000"/>
            <a:headEnd/>
            <a:tailEnd/>
          </a:ln>
          <a:effectLst>
            <a:outerShdw algn="tl" blurRad="88900" rotWithShape="0">
              <a:srgbClr val="000000">
                <a:alpha val="45000"/>
              </a:srgbClr>
            </a:outerShdw>
          </a:effectLst>
          <a:scene3d>
            <a:camera prst="orthographicFront"/>
            <a:lightRig dir="t" rig="twoPt">
              <a:rot lat="0" lon="0" rev="7200000"/>
            </a:lightRig>
          </a:scene3d>
          <a:sp3d>
            <a:bevelT w="25400" h="19050"/>
            <a:contourClr>
              <a:srgbClr val="FFFFFF"/>
            </a:contourClr>
          </a:sp3d>
        </p:spPr>
      </p:pic>
    </p:spTree>
  </p:cSld>
  <p:clrMapOvr>
    <a:masterClrMapping/>
  </p:clrMapOvr>
  <p:transition spd="slow">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21" name="矩形 2"/>
          <p:cNvSpPr/>
          <p:nvPr/>
        </p:nvSpPr>
        <p:spPr>
          <a:xfrm>
            <a:off x="0" y="3335655"/>
            <a:ext cx="12192000" cy="352234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22" name="TextBox 29"/>
          <p:cNvSpPr txBox="1"/>
          <p:nvPr/>
        </p:nvSpPr>
        <p:spPr>
          <a:xfrm>
            <a:off x="522876" y="3690637"/>
            <a:ext cx="4704580" cy="1285240"/>
          </a:xfrm>
          <a:prstGeom prst="rect"/>
          <a:noFill/>
        </p:spPr>
        <p:txBody>
          <a:bodyPr wrap="square">
            <a:spAutoFit/>
          </a:bodyPr>
          <a:p>
            <a:pPr algn="l" defTabSz="457200" eaLnBrk="1" fontAlgn="auto" hangingPunct="1" indent="0" latinLnBrk="0" lvl="0" marL="0" marR="0" rtl="0">
              <a:spcBef>
                <a:spcPts val="0"/>
              </a:spcBef>
              <a:spcAft>
                <a:spcPts val="0"/>
              </a:spcAft>
              <a:buClrTx/>
              <a:buSzTx/>
              <a:buFontTx/>
              <a:buNone/>
            </a:pPr>
            <a:r>
              <a:rPr baseline="0" b="1" cap="none" dirty="0" sz="8000" i="0" kern="1200" kumimoji="0" lang="en-US" noProof="0" normalizeH="0" spc="0" strike="noStrike" u="none">
                <a:ln>
                  <a:noFill/>
                </a:ln>
                <a:solidFill>
                  <a:schemeClr val="tx1"/>
                </a:solidFill>
                <a:effectLst/>
                <a:uLnTx/>
                <a:uFillTx/>
                <a:latin typeface="Century Gothic" panose="020B0502020202020204" pitchFamily="34" charset="0"/>
                <a:ea typeface="Montserrat Light" charset="0"/>
                <a:cs typeface="Montserrat Light" charset="0"/>
              </a:rPr>
              <a:t>PART 01</a:t>
            </a:r>
            <a:endParaRPr baseline="0" b="1" cap="none" dirty="0" sz="8000" i="0" kern="1200" kumimoji="0" lang="en-US" noProof="0" normalizeH="0" spc="0" strike="noStrike" u="none">
              <a:ln>
                <a:noFill/>
              </a:ln>
              <a:solidFill>
                <a:schemeClr val="tx1"/>
              </a:solidFill>
              <a:effectLst/>
              <a:uLnTx/>
              <a:uFillTx/>
              <a:latin typeface="Century Gothic" panose="020B0502020202020204" pitchFamily="34" charset="0"/>
              <a:ea typeface="Montserrat Light" charset="0"/>
              <a:cs typeface="Montserrat Light" charset="0"/>
            </a:endParaRPr>
          </a:p>
        </p:txBody>
      </p:sp>
      <p:sp>
        <p:nvSpPr>
          <p:cNvPr id="1048623" name="矩形: 圆角 23"/>
          <p:cNvSpPr/>
          <p:nvPr/>
        </p:nvSpPr>
        <p:spPr>
          <a:xfrm>
            <a:off x="927100" y="5541068"/>
            <a:ext cx="2719705" cy="39497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a:r>
              <a:rPr altLang="zh-CN" b="1" dirty="0" sz="2000" lang="en-US">
                <a:solidFill>
                  <a:schemeClr val="bg1"/>
                </a:solidFill>
                <a:latin typeface="微软雅黑" panose="020B0503020204020204" pitchFamily="34" charset="-122"/>
                <a:ea typeface="微软雅黑" panose="020B0503020204020204" pitchFamily="34" charset="-122"/>
                <a:sym typeface="+mn-ea"/>
              </a:rPr>
              <a:t>School Campus</a:t>
            </a:r>
            <a:endParaRPr altLang="en-US" baseline="0" b="0" cap="none" dirty="0"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624" name="文本框 7"/>
          <p:cNvSpPr txBox="1"/>
          <p:nvPr/>
        </p:nvSpPr>
        <p:spPr>
          <a:xfrm>
            <a:off x="7293610" y="4761865"/>
            <a:ext cx="4316730" cy="891541"/>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1" cap="none" dirty="0" sz="5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学校概况</a:t>
            </a:r>
            <a:endParaRPr altLang="en-US" baseline="0" b="1" cap="none" dirty="0" sz="5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pic>
        <p:nvPicPr>
          <p:cNvPr id="2097154" name="图片 9"/>
          <p:cNvPicPr>
            <a:picLocks noChangeAspect="1"/>
          </p:cNvPicPr>
          <p:nvPr/>
        </p:nvPicPr>
        <p:blipFill>
          <a:blip xmlns:r="http://schemas.openxmlformats.org/officeDocument/2006/relationships" r:embed="rId1"/>
          <a:stretch>
            <a:fillRect/>
          </a:stretch>
        </p:blipFill>
        <p:spPr>
          <a:xfrm>
            <a:off x="0" y="0"/>
            <a:ext cx="12192000" cy="3371215"/>
          </a:xfrm>
          <a:prstGeom prst="rect"/>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048622"/>
                                        </p:tgtEl>
                                        <p:attrNameLst>
                                          <p:attrName>style.visibility</p:attrName>
                                        </p:attrNameLst>
                                      </p:cBhvr>
                                      <p:to>
                                        <p:strVal val="visible"/>
                                      </p:to>
                                    </p:set>
                                    <p:anim calcmode="lin" valueType="num">
                                      <p:cBhvr>
                                        <p:cTn dur="500" fill="hold" id="7"/>
                                        <p:tgtEl>
                                          <p:spTgt spid="1048622"/>
                                        </p:tgtEl>
                                        <p:attrNameLst>
                                          <p:attrName>ppt_w</p:attrName>
                                        </p:attrNameLst>
                                      </p:cBhvr>
                                      <p:tavLst>
                                        <p:tav tm="0">
                                          <p:val>
                                            <p:fltVal val="0.0"/>
                                          </p:val>
                                        </p:tav>
                                        <p:tav tm="100000">
                                          <p:val>
                                            <p:strVal val="#ppt_w"/>
                                          </p:val>
                                        </p:tav>
                                      </p:tavLst>
                                    </p:anim>
                                    <p:anim calcmode="lin" valueType="num">
                                      <p:cBhvr>
                                        <p:cTn dur="500" fill="hold" id="8"/>
                                        <p:tgtEl>
                                          <p:spTgt spid="1048622"/>
                                        </p:tgtEl>
                                        <p:attrNameLst>
                                          <p:attrName>ppt_h</p:attrName>
                                        </p:attrNameLst>
                                      </p:cBhvr>
                                      <p:tavLst>
                                        <p:tav tm="0">
                                          <p:val>
                                            <p:fltVal val="0.0"/>
                                          </p:val>
                                        </p:tav>
                                        <p:tav tm="100000">
                                          <p:val>
                                            <p:strVal val="#ppt_h"/>
                                          </p:val>
                                        </p:tav>
                                      </p:tavLst>
                                    </p:anim>
                                    <p:animEffect transition="in" filter="fade">
                                      <p:cBhvr>
                                        <p:cTn dur="500" id="9"/>
                                        <p:tgtEl>
                                          <p:spTgt spid="1048622"/>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22" presetSubtype="8">
                                  <p:stCondLst>
                                    <p:cond delay="0"/>
                                  </p:stCondLst>
                                  <p:childTnLst>
                                    <p:set>
                                      <p:cBhvr>
                                        <p:cTn dur="1" fill="hold" id="13">
                                          <p:stCondLst>
                                            <p:cond delay="0"/>
                                          </p:stCondLst>
                                        </p:cTn>
                                        <p:tgtEl>
                                          <p:spTgt spid="1048624"/>
                                        </p:tgtEl>
                                        <p:attrNameLst>
                                          <p:attrName>style.visibility</p:attrName>
                                        </p:attrNameLst>
                                      </p:cBhvr>
                                      <p:to>
                                        <p:strVal val="visible"/>
                                      </p:to>
                                    </p:set>
                                    <p:animEffect transition="in" filter="wipe(left)">
                                      <p:cBhvr>
                                        <p:cTn dur="500" id="14"/>
                                        <p:tgtEl>
                                          <p:spTgt spid="1048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2" grpId="0"/>
      <p:bldP spid="10486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grpSp>
        <p:nvGrpSpPr>
          <p:cNvPr id="155" name="组合 5"/>
          <p:cNvGrpSpPr/>
          <p:nvPr/>
        </p:nvGrpSpPr>
        <p:grpSpPr>
          <a:xfrm>
            <a:off x="265187" y="189347"/>
            <a:ext cx="2904230" cy="523734"/>
            <a:chOff x="4892233" y="235506"/>
            <a:chExt cx="2904230" cy="523734"/>
          </a:xfrm>
        </p:grpSpPr>
        <p:sp>
          <p:nvSpPr>
            <p:cNvPr id="1048902" name="文本框 13"/>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dirty="0" sz="2400" lang="zh-CN">
                  <a:solidFill>
                    <a:schemeClr val="tx1">
                      <a:lumMod val="85000"/>
                      <a:lumOff val="15000"/>
                    </a:schemeClr>
                  </a:solidFill>
                  <a:latin typeface="微软雅黑" panose="020B0503020204020204" pitchFamily="34" charset="-122"/>
                  <a:ea typeface="微软雅黑" panose="020B0503020204020204" pitchFamily="34" charset="-122"/>
                  <a:cs typeface="Aharoni" panose="02010803020104030203" pitchFamily="2" charset="-79"/>
                </a:rPr>
                <a:t>校园风光</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903" name="矩形 14"/>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93" name="图片 8"/>
          <p:cNvPicPr>
            <a:picLocks noChangeAspect="1"/>
          </p:cNvPicPr>
          <p:nvPr/>
        </p:nvPicPr>
        <p:blipFill>
          <a:blip xmlns:r="http://schemas.openxmlformats.org/officeDocument/2006/relationships" r:embed="rId1"/>
          <a:stretch>
            <a:fillRect/>
          </a:stretch>
        </p:blipFill>
        <p:spPr>
          <a:xfrm>
            <a:off x="4115922" y="420179"/>
            <a:ext cx="7810891" cy="5858168"/>
          </a:xfrm>
          <a:prstGeom prst="snip2DiagRect"/>
          <a:solidFill>
            <a:srgbClr val="FFFFFF">
              <a:shade val="85000"/>
            </a:srgbClr>
          </a:solidFill>
          <a:ln w="88900" cap="sq">
            <a:solidFill>
              <a:srgbClr val="FFFFFF"/>
            </a:solidFill>
            <a:miter lim="800000"/>
            <a:headEnd/>
            <a:tailEnd/>
          </a:ln>
          <a:effectLst>
            <a:outerShdw algn="tl" blurRad="88900" rotWithShape="0">
              <a:srgbClr val="000000">
                <a:alpha val="45000"/>
              </a:srgbClr>
            </a:outerShdw>
          </a:effectLst>
          <a:scene3d>
            <a:camera prst="orthographicFront"/>
            <a:lightRig dir="t" rig="twoPt">
              <a:rot lat="0" lon="0" rev="7200000"/>
            </a:lightRig>
          </a:scene3d>
          <a:sp3d>
            <a:bevelT w="25400" h="19050"/>
            <a:contourClr>
              <a:srgbClr val="FFFFFF"/>
            </a:contourClr>
          </a:sp3d>
        </p:spPr>
      </p:pic>
      <p:pic>
        <p:nvPicPr>
          <p:cNvPr id="2097194" name="图片 3"/>
          <p:cNvPicPr>
            <a:picLocks noChangeAspect="1"/>
          </p:cNvPicPr>
          <p:nvPr/>
        </p:nvPicPr>
        <p:blipFill>
          <a:blip xmlns:r="http://schemas.openxmlformats.org/officeDocument/2006/relationships" r:embed="rId2"/>
          <a:stretch>
            <a:fillRect/>
          </a:stretch>
        </p:blipFill>
        <p:spPr>
          <a:xfrm>
            <a:off x="547124" y="822391"/>
            <a:ext cx="3305785" cy="5591725"/>
          </a:xfrm>
          <a:prstGeom prst="rect"/>
          <a:solidFill>
            <a:srgbClr val="FFFFFF">
              <a:shade val="85000"/>
            </a:srgbClr>
          </a:solidFill>
          <a:ln w="190500" cap="sq">
            <a:solidFill>
              <a:srgbClr val="FFFFFF"/>
            </a:solidFill>
            <a:miter lim="800000"/>
            <a:headEnd/>
            <a:tailEnd/>
          </a:ln>
          <a:effectLst>
            <a:outerShdw algn="tl" blurRad="65000" dir="12900000" dist="50800" kx="195000" ky="145000" rotWithShape="0">
              <a:srgbClr val="000000">
                <a:alpha val="30000"/>
              </a:srgbClr>
            </a:outerShdw>
          </a:effectLst>
          <a:scene3d>
            <a:camera prst="orthographicFront">
              <a:rot lat="0" lon="0" rev="360000"/>
            </a:camera>
            <a:lightRig dir="t" rig="twoPt">
              <a:rot lat="0" lon="0" rev="7200000"/>
            </a:lightRig>
          </a:scene3d>
          <a:sp3d contourW="12700">
            <a:bevelT w="25400" h="19050"/>
            <a:contourClr>
              <a:srgbClr val="969696"/>
            </a:contourClr>
          </a:sp3d>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097194"/>
                                        </p:tgtEl>
                                        <p:attrNameLst>
                                          <p:attrName>style.visibility</p:attrName>
                                        </p:attrNameLst>
                                      </p:cBhvr>
                                      <p:to>
                                        <p:strVal val="visible"/>
                                      </p:to>
                                    </p:set>
                                    <p:animEffect transition="in" filter="fade">
                                      <p:cBhvr>
                                        <p:cTn dur="500" id="7"/>
                                        <p:tgtEl>
                                          <p:spTgt spid="209719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4">
                                  <p:stCondLst>
                                    <p:cond delay="0"/>
                                  </p:stCondLst>
                                  <p:childTnLst>
                                    <p:set>
                                      <p:cBhvr>
                                        <p:cTn dur="1" fill="hold" id="11">
                                          <p:stCondLst>
                                            <p:cond delay="0"/>
                                          </p:stCondLst>
                                        </p:cTn>
                                        <p:tgtEl>
                                          <p:spTgt spid="2097193"/>
                                        </p:tgtEl>
                                        <p:attrNameLst>
                                          <p:attrName>style.visibility</p:attrName>
                                        </p:attrNameLst>
                                      </p:cBhvr>
                                      <p:to>
                                        <p:strVal val="visible"/>
                                      </p:to>
                                    </p:set>
                                    <p:anim calcmode="lin" valueType="num">
                                      <p:cBhvr additive="base">
                                        <p:cTn dur="500" fill="hold" id="12"/>
                                        <p:tgtEl>
                                          <p:spTgt spid="2097193"/>
                                        </p:tgtEl>
                                        <p:attrNameLst>
                                          <p:attrName>ppt_x</p:attrName>
                                        </p:attrNameLst>
                                      </p:cBhvr>
                                      <p:tavLst>
                                        <p:tav tm="0">
                                          <p:val>
                                            <p:strVal val="#ppt_x"/>
                                          </p:val>
                                        </p:tav>
                                        <p:tav tm="100000">
                                          <p:val>
                                            <p:strVal val="#ppt_x"/>
                                          </p:val>
                                        </p:tav>
                                      </p:tavLst>
                                    </p:anim>
                                    <p:anim calcmode="lin" valueType="num">
                                      <p:cBhvr additive="base">
                                        <p:cTn dur="500" fill="hold" id="13"/>
                                        <p:tgtEl>
                                          <p:spTgt spid="20971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grpSp>
        <p:nvGrpSpPr>
          <p:cNvPr id="159" name="组合 5"/>
          <p:cNvGrpSpPr/>
          <p:nvPr/>
        </p:nvGrpSpPr>
        <p:grpSpPr>
          <a:xfrm>
            <a:off x="265187" y="189347"/>
            <a:ext cx="2904230" cy="523734"/>
            <a:chOff x="4892233" y="235506"/>
            <a:chExt cx="2904230" cy="523734"/>
          </a:xfrm>
        </p:grpSpPr>
        <p:sp>
          <p:nvSpPr>
            <p:cNvPr id="1048907" name="文本框 13"/>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dirty="0" sz="2400" lang="zh-CN">
                  <a:solidFill>
                    <a:schemeClr val="tx1">
                      <a:lumMod val="85000"/>
                      <a:lumOff val="15000"/>
                    </a:schemeClr>
                  </a:solidFill>
                  <a:latin typeface="微软雅黑" panose="020B0503020204020204" pitchFamily="34" charset="-122"/>
                  <a:ea typeface="微软雅黑" panose="020B0503020204020204" pitchFamily="34" charset="-122"/>
                  <a:cs typeface="Aharoni" panose="02010803020104030203" pitchFamily="2" charset="-79"/>
                </a:rPr>
                <a:t>校园风光</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908" name="矩形 14"/>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95" name="图片 6"/>
          <p:cNvPicPr>
            <a:picLocks noChangeAspect="1"/>
          </p:cNvPicPr>
          <p:nvPr/>
        </p:nvPicPr>
        <p:blipFill>
          <a:blip xmlns:r="http://schemas.openxmlformats.org/officeDocument/2006/relationships" r:embed="rId1"/>
          <a:stretch>
            <a:fillRect/>
          </a:stretch>
        </p:blipFill>
        <p:spPr>
          <a:xfrm>
            <a:off x="495323" y="921801"/>
            <a:ext cx="6026066" cy="5619711"/>
          </a:xfrm>
          <a:prstGeom prst="rect"/>
        </p:spPr>
      </p:pic>
      <p:pic>
        <p:nvPicPr>
          <p:cNvPr id="2097196" name="图片 9"/>
          <p:cNvPicPr>
            <a:picLocks noChangeAspect="1"/>
          </p:cNvPicPr>
          <p:nvPr/>
        </p:nvPicPr>
        <p:blipFill>
          <a:blip xmlns:r="http://schemas.openxmlformats.org/officeDocument/2006/relationships" r:embed="rId2"/>
          <a:stretch>
            <a:fillRect/>
          </a:stretch>
        </p:blipFill>
        <p:spPr>
          <a:xfrm>
            <a:off x="7233887" y="254434"/>
            <a:ext cx="4462790" cy="2967756"/>
          </a:xfrm>
          <a:prstGeom prst="ellipse"/>
          <a:ln>
            <a:noFill/>
          </a:ln>
          <a:effectLst>
            <a:softEdge rad="112500"/>
          </a:effectLst>
        </p:spPr>
      </p:pic>
      <p:pic>
        <p:nvPicPr>
          <p:cNvPr id="2097197" name="图片 12"/>
          <p:cNvPicPr>
            <a:picLocks noChangeAspect="1"/>
          </p:cNvPicPr>
          <p:nvPr/>
        </p:nvPicPr>
        <p:blipFill>
          <a:blip xmlns:r="http://schemas.openxmlformats.org/officeDocument/2006/relationships" r:embed="rId3" cstate="print"/>
          <a:stretch>
            <a:fillRect/>
          </a:stretch>
        </p:blipFill>
        <p:spPr>
          <a:xfrm>
            <a:off x="7265794" y="3242280"/>
            <a:ext cx="4398976" cy="3299232"/>
          </a:xfrm>
          <a:prstGeom prst="roundRect">
            <a:avLst>
              <a:gd name="adj" fmla="val 16667"/>
            </a:avLst>
          </a:prstGeom>
          <a:ln>
            <a:noFill/>
          </a:ln>
          <a:effectLst>
            <a:outerShdw algn="tl" blurRad="152400" dir="900000" dist="12000" kx="110000" ky="200000" rotWithShape="0" sy="98000">
              <a:srgbClr val="000000">
                <a:alpha val="30000"/>
              </a:srgbClr>
            </a:outerShdw>
          </a:effectLst>
          <a:scene3d>
            <a:camera prst="perspectiveRelaxed">
              <a:rot lat="19800000" lon="1200000" rev="20820000"/>
            </a:camera>
            <a:lightRig dir="t" rig="threePt"/>
          </a:scene3d>
          <a:sp3d contourW="6350" prstMaterial="matte">
            <a:bevelT w="101600" h="101600"/>
            <a:contourClr>
              <a:srgbClr val="969696"/>
            </a:contourClr>
          </a:sp3d>
        </p:spPr>
      </p:pic>
    </p:spTree>
  </p:cSld>
  <p:clrMapOvr>
    <a:masterClrMapping/>
  </p:clrMapOvr>
  <p:transition spd="slow">
    <p:random/>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tile algn="tl" flip="none" sx="100000" sy="100000" tx="0" ty="0"/>
        </a:blipFill>
      </p:bgPr>
    </p:bg>
    <p:spTree>
      <p:nvGrpSpPr>
        <p:cNvPr id="162" name=""/>
        <p:cNvGrpSpPr/>
        <p:nvPr/>
      </p:nvGrpSpPr>
      <p:grpSpPr>
        <a:xfrm>
          <a:off x="0" y="0"/>
          <a:ext cx="0" cy="0"/>
          <a:chOff x="0" y="0"/>
          <a:chExt cx="0" cy="0"/>
        </a:xfrm>
      </p:grpSpPr>
      <p:pic>
        <p:nvPicPr>
          <p:cNvPr id="2097198" name="图片 8"/>
          <p:cNvPicPr>
            <a:picLocks noChangeAspect="1"/>
          </p:cNvPicPr>
          <p:nvPr/>
        </p:nvPicPr>
        <p:blipFill>
          <a:blip xmlns:r="http://schemas.openxmlformats.org/officeDocument/2006/relationships" r:embed="rId2"/>
          <a:stretch>
            <a:fillRect/>
          </a:stretch>
        </p:blipFill>
        <p:spPr>
          <a:xfrm>
            <a:off x="0" y="0"/>
            <a:ext cx="12191999" cy="6857999"/>
          </a:xfrm>
          <a:prstGeom prst="rect"/>
        </p:spPr>
      </p:pic>
      <p:sp>
        <p:nvSpPr>
          <p:cNvPr id="1048912" name="矩形 5"/>
          <p:cNvSpPr/>
          <p:nvPr/>
        </p:nvSpPr>
        <p:spPr>
          <a:xfrm>
            <a:off x="1" y="0"/>
            <a:ext cx="12191999" cy="6858000"/>
          </a:xfrm>
          <a:prstGeom prst="rect"/>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913" name="矩形 4"/>
          <p:cNvSpPr/>
          <p:nvPr/>
        </p:nvSpPr>
        <p:spPr>
          <a:xfrm>
            <a:off x="832403" y="1383957"/>
            <a:ext cx="10527194" cy="3954162"/>
          </a:xfrm>
          <a:prstGeom prst="rect"/>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914" name="文本框 12"/>
          <p:cNvSpPr txBox="1"/>
          <p:nvPr/>
        </p:nvSpPr>
        <p:spPr>
          <a:xfrm>
            <a:off x="3583229" y="1658748"/>
            <a:ext cx="5289697" cy="706755"/>
          </a:xfrm>
          <a:prstGeom prst="rect"/>
          <a:noFill/>
        </p:spPr>
        <p:txBody>
          <a:bodyPr rtlCol="0" wrap="square">
            <a:spAutoFit/>
          </a:bodyPr>
          <a:p>
            <a:pPr algn="dist"/>
            <a:r>
              <a:rPr altLang="zh-CN" b="1" dirty="0" sz="4000" lang="en-US">
                <a:solidFill>
                  <a:schemeClr val="bg1"/>
                </a:solidFill>
                <a:latin typeface="微软雅黑" panose="020B0503020204020204" pitchFamily="34" charset="-122"/>
                <a:ea typeface="微软雅黑" panose="020B0503020204020204" pitchFamily="34" charset="-122"/>
              </a:rPr>
              <a:t>School Campus</a:t>
            </a:r>
            <a:endParaRPr altLang="zh-CN" b="1" dirty="0" sz="4000" lang="en-US">
              <a:solidFill>
                <a:schemeClr val="bg1"/>
              </a:solidFill>
              <a:latin typeface="微软雅黑" panose="020B0503020204020204" pitchFamily="34" charset="-122"/>
              <a:ea typeface="微软雅黑" panose="020B0503020204020204" pitchFamily="34" charset="-122"/>
            </a:endParaRPr>
          </a:p>
        </p:txBody>
      </p:sp>
      <p:sp>
        <p:nvSpPr>
          <p:cNvPr id="1048915" name="矩形 3"/>
          <p:cNvSpPr/>
          <p:nvPr/>
        </p:nvSpPr>
        <p:spPr>
          <a:xfrm>
            <a:off x="1490345" y="2629535"/>
            <a:ext cx="8678545" cy="1198880"/>
          </a:xfrm>
          <a:prstGeom prst="rect"/>
        </p:spPr>
        <p:txBody>
          <a:bodyPr wrap="square">
            <a:spAutoFit/>
          </a:bodyPr>
          <a:p>
            <a:pPr algn="ctr"/>
            <a:r>
              <a:rPr altLang="en-US" b="1" dirty="0" sz="7200" lang="zh-CN">
                <a:solidFill>
                  <a:schemeClr val="bg1"/>
                </a:solidFill>
                <a:latin typeface="微软雅黑" panose="020B0503020204020204" pitchFamily="34" charset="-122"/>
                <a:ea typeface="微软雅黑" panose="020B0503020204020204" pitchFamily="34" charset="-122"/>
              </a:rPr>
              <a:t>谢 谢 观 看</a:t>
            </a:r>
            <a:endParaRPr altLang="en-US" b="1" dirty="0" sz="7200" lang="zh-CN">
              <a:solidFill>
                <a:schemeClr val="bg1"/>
              </a:solidFill>
              <a:latin typeface="微软雅黑" panose="020B0503020204020204" pitchFamily="34" charset="-122"/>
              <a:ea typeface="微软雅黑" panose="020B0503020204020204" pitchFamily="34" charset="-122"/>
            </a:endParaRPr>
          </a:p>
        </p:txBody>
      </p:sp>
      <p:sp>
        <p:nvSpPr>
          <p:cNvPr id="1048916" name="圆角矩形 1"/>
          <p:cNvSpPr/>
          <p:nvPr/>
        </p:nvSpPr>
        <p:spPr>
          <a:xfrm>
            <a:off x="3885061" y="4600004"/>
            <a:ext cx="2014152" cy="358346"/>
          </a:xfrm>
          <a:prstGeom prst="roundRect">
            <a:avLst>
              <a:gd name="adj" fmla="val 50000"/>
            </a:avLst>
          </a:prstGeom>
          <a:solidFill>
            <a:schemeClr val="bg1"/>
          </a:solidFill>
          <a:ln w="28575">
            <a:solidFill>
              <a:srgbClr val="3A5337"/>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solidFill>
                  <a:srgbClr val="293A27"/>
                </a:solidFill>
                <a:latin typeface="微软雅黑" panose="020B0503020204020204" pitchFamily="34" charset="-122"/>
                <a:ea typeface="微软雅黑" panose="020B0503020204020204" pitchFamily="34" charset="-122"/>
              </a:rPr>
              <a:t>汇报小组：王炸</a:t>
            </a:r>
            <a:endParaRPr altLang="en-US" dirty="0" lang="zh-CN">
              <a:solidFill>
                <a:srgbClr val="293A27"/>
              </a:solidFill>
              <a:latin typeface="微软雅黑" panose="020B0503020204020204" pitchFamily="34" charset="-122"/>
              <a:ea typeface="微软雅黑" panose="020B0503020204020204" pitchFamily="34" charset="-122"/>
            </a:endParaRPr>
          </a:p>
        </p:txBody>
      </p:sp>
      <p:sp>
        <p:nvSpPr>
          <p:cNvPr id="1048917" name="圆角矩形 7"/>
          <p:cNvSpPr/>
          <p:nvPr/>
        </p:nvSpPr>
        <p:spPr>
          <a:xfrm>
            <a:off x="6207207" y="4600004"/>
            <a:ext cx="2014152" cy="358346"/>
          </a:xfrm>
          <a:prstGeom prst="roundRect">
            <a:avLst>
              <a:gd name="adj" fmla="val 50000"/>
            </a:avLst>
          </a:prstGeom>
          <a:solidFill>
            <a:schemeClr val="bg1"/>
          </a:solidFill>
          <a:ln w="28575">
            <a:solidFill>
              <a:srgbClr val="3A5337"/>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solidFill>
                  <a:srgbClr val="293A27"/>
                </a:solidFill>
                <a:latin typeface="微软雅黑" panose="020B0503020204020204" pitchFamily="34" charset="-122"/>
                <a:ea typeface="微软雅黑" panose="020B0503020204020204" pitchFamily="34" charset="-122"/>
              </a:rPr>
              <a:t>时间：</a:t>
            </a:r>
            <a:r>
              <a:rPr altLang="zh-CN" dirty="0" lang="en-US">
                <a:solidFill>
                  <a:srgbClr val="293A27"/>
                </a:solidFill>
                <a:latin typeface="微软雅黑" panose="020B0503020204020204" pitchFamily="34" charset="-122"/>
                <a:ea typeface="微软雅黑" panose="020B0503020204020204" pitchFamily="34" charset="-122"/>
              </a:rPr>
              <a:t>2019</a:t>
            </a:r>
            <a:r>
              <a:rPr altLang="en-US" dirty="0" lang="zh-CN">
                <a:solidFill>
                  <a:srgbClr val="293A27"/>
                </a:solidFill>
                <a:latin typeface="微软雅黑" panose="020B0503020204020204" pitchFamily="34" charset="-122"/>
                <a:ea typeface="微软雅黑" panose="020B0503020204020204" pitchFamily="34" charset="-122"/>
              </a:rPr>
              <a:t>年</a:t>
            </a:r>
            <a:endParaRPr altLang="en-US" dirty="0" lang="zh-CN">
              <a:solidFill>
                <a:srgbClr val="293A27"/>
              </a:solidFill>
              <a:latin typeface="微软雅黑" panose="020B0503020204020204" pitchFamily="34" charset="-122"/>
              <a:ea typeface="微软雅黑" panose="020B0503020204020204" pitchFamily="34" charset="-122"/>
            </a:endParaRPr>
          </a:p>
        </p:txBody>
      </p:sp>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1" presetSubtype="1">
                                  <p:stCondLst>
                                    <p:cond delay="0"/>
                                  </p:stCondLst>
                                  <p:childTnLst>
                                    <p:set>
                                      <p:cBhvr>
                                        <p:cTn dur="1" fill="hold" id="6">
                                          <p:stCondLst>
                                            <p:cond delay="0"/>
                                          </p:stCondLst>
                                        </p:cTn>
                                        <p:tgtEl>
                                          <p:spTgt spid="1048913"/>
                                        </p:tgtEl>
                                        <p:attrNameLst>
                                          <p:attrName>style.visibility</p:attrName>
                                        </p:attrNameLst>
                                      </p:cBhvr>
                                      <p:to>
                                        <p:strVal val="visible"/>
                                      </p:to>
                                    </p:set>
                                    <p:animEffect transition="in" filter="wheel(1)">
                                      <p:cBhvr>
                                        <p:cTn dur="2000" id="7"/>
                                        <p:tgtEl>
                                          <p:spTgt spid="10489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53" presetSubtype="16">
                                  <p:stCondLst>
                                    <p:cond delay="0"/>
                                  </p:stCondLst>
                                  <p:childTnLst>
                                    <p:set>
                                      <p:cBhvr>
                                        <p:cTn dur="1" fill="hold" id="11">
                                          <p:stCondLst>
                                            <p:cond delay="0"/>
                                          </p:stCondLst>
                                        </p:cTn>
                                        <p:tgtEl>
                                          <p:spTgt spid="1048914"/>
                                        </p:tgtEl>
                                        <p:attrNameLst>
                                          <p:attrName>style.visibility</p:attrName>
                                        </p:attrNameLst>
                                      </p:cBhvr>
                                      <p:to>
                                        <p:strVal val="visible"/>
                                      </p:to>
                                    </p:set>
                                    <p:anim calcmode="lin" valueType="num">
                                      <p:cBhvr>
                                        <p:cTn dur="500" fill="hold" id="12"/>
                                        <p:tgtEl>
                                          <p:spTgt spid="1048914"/>
                                        </p:tgtEl>
                                        <p:attrNameLst>
                                          <p:attrName>ppt_w</p:attrName>
                                        </p:attrNameLst>
                                      </p:cBhvr>
                                      <p:tavLst>
                                        <p:tav tm="0">
                                          <p:val>
                                            <p:fltVal val="0.0"/>
                                          </p:val>
                                        </p:tav>
                                        <p:tav tm="100000">
                                          <p:val>
                                            <p:strVal val="#ppt_w"/>
                                          </p:val>
                                        </p:tav>
                                      </p:tavLst>
                                    </p:anim>
                                    <p:anim calcmode="lin" valueType="num">
                                      <p:cBhvr>
                                        <p:cTn dur="500" fill="hold" id="13"/>
                                        <p:tgtEl>
                                          <p:spTgt spid="1048914"/>
                                        </p:tgtEl>
                                        <p:attrNameLst>
                                          <p:attrName>ppt_h</p:attrName>
                                        </p:attrNameLst>
                                      </p:cBhvr>
                                      <p:tavLst>
                                        <p:tav tm="0">
                                          <p:val>
                                            <p:fltVal val="0.0"/>
                                          </p:val>
                                        </p:tav>
                                        <p:tav tm="100000">
                                          <p:val>
                                            <p:strVal val="#ppt_h"/>
                                          </p:val>
                                        </p:tav>
                                      </p:tavLst>
                                    </p:anim>
                                    <p:animEffect transition="in" filter="fade">
                                      <p:cBhvr>
                                        <p:cTn dur="500" id="14"/>
                                        <p:tgtEl>
                                          <p:spTgt spid="104891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2" presetSubtype="0">
                                  <p:stCondLst>
                                    <p:cond delay="0"/>
                                  </p:stCondLst>
                                  <p:childTnLst>
                                    <p:set>
                                      <p:cBhvr>
                                        <p:cTn dur="1" fill="hold" id="18">
                                          <p:stCondLst>
                                            <p:cond delay="0"/>
                                          </p:stCondLst>
                                        </p:cTn>
                                        <p:tgtEl>
                                          <p:spTgt spid="1048915"/>
                                        </p:tgtEl>
                                        <p:attrNameLst>
                                          <p:attrName>style.visibility</p:attrName>
                                        </p:attrNameLst>
                                      </p:cBhvr>
                                      <p:to>
                                        <p:strVal val="visible"/>
                                      </p:to>
                                    </p:set>
                                    <p:animEffect transition="in" filter="fade">
                                      <p:cBhvr>
                                        <p:cTn dur="1000" id="19"/>
                                        <p:tgtEl>
                                          <p:spTgt spid="1048915"/>
                                        </p:tgtEl>
                                      </p:cBhvr>
                                    </p:animEffect>
                                    <p:anim calcmode="lin" valueType="num">
                                      <p:cBhvr>
                                        <p:cTn dur="1000" fill="hold" id="20"/>
                                        <p:tgtEl>
                                          <p:spTgt spid="1048915"/>
                                        </p:tgtEl>
                                        <p:attrNameLst>
                                          <p:attrName>ppt_x</p:attrName>
                                        </p:attrNameLst>
                                      </p:cBhvr>
                                      <p:tavLst>
                                        <p:tav tm="0">
                                          <p:val>
                                            <p:strVal val="#ppt_x"/>
                                          </p:val>
                                        </p:tav>
                                        <p:tav tm="100000">
                                          <p:val>
                                            <p:strVal val="#ppt_x"/>
                                          </p:val>
                                        </p:tav>
                                      </p:tavLst>
                                    </p:anim>
                                    <p:anim calcmode="lin" valueType="num">
                                      <p:cBhvr>
                                        <p:cTn dur="1000" fill="hold" id="21"/>
                                        <p:tgtEl>
                                          <p:spTgt spid="10489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42" presetSubtype="0">
                                  <p:stCondLst>
                                    <p:cond delay="0"/>
                                  </p:stCondLst>
                                  <p:childTnLst>
                                    <p:set>
                                      <p:cBhvr>
                                        <p:cTn dur="1" fill="hold" id="25">
                                          <p:stCondLst>
                                            <p:cond delay="0"/>
                                          </p:stCondLst>
                                        </p:cTn>
                                        <p:tgtEl>
                                          <p:spTgt spid="1048916"/>
                                        </p:tgtEl>
                                        <p:attrNameLst>
                                          <p:attrName>style.visibility</p:attrName>
                                        </p:attrNameLst>
                                      </p:cBhvr>
                                      <p:to>
                                        <p:strVal val="visible"/>
                                      </p:to>
                                    </p:set>
                                    <p:animEffect transition="in" filter="fade">
                                      <p:cBhvr>
                                        <p:cTn dur="1000" id="26"/>
                                        <p:tgtEl>
                                          <p:spTgt spid="1048916"/>
                                        </p:tgtEl>
                                      </p:cBhvr>
                                    </p:animEffect>
                                    <p:anim calcmode="lin" valueType="num">
                                      <p:cBhvr>
                                        <p:cTn dur="1000" fill="hold" id="27"/>
                                        <p:tgtEl>
                                          <p:spTgt spid="1048916"/>
                                        </p:tgtEl>
                                        <p:attrNameLst>
                                          <p:attrName>ppt_x</p:attrName>
                                        </p:attrNameLst>
                                      </p:cBhvr>
                                      <p:tavLst>
                                        <p:tav tm="0">
                                          <p:val>
                                            <p:strVal val="#ppt_x"/>
                                          </p:val>
                                        </p:tav>
                                        <p:tav tm="100000">
                                          <p:val>
                                            <p:strVal val="#ppt_x"/>
                                          </p:val>
                                        </p:tav>
                                      </p:tavLst>
                                    </p:anim>
                                    <p:anim calcmode="lin" valueType="num">
                                      <p:cBhvr>
                                        <p:cTn dur="1000" fill="hold" id="28"/>
                                        <p:tgtEl>
                                          <p:spTgt spid="1048916"/>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1048917"/>
                                        </p:tgtEl>
                                        <p:attrNameLst>
                                          <p:attrName>style.visibility</p:attrName>
                                        </p:attrNameLst>
                                      </p:cBhvr>
                                      <p:to>
                                        <p:strVal val="visible"/>
                                      </p:to>
                                    </p:set>
                                    <p:animEffect transition="in" filter="fade">
                                      <p:cBhvr>
                                        <p:cTn dur="1000" id="31"/>
                                        <p:tgtEl>
                                          <p:spTgt spid="1048917"/>
                                        </p:tgtEl>
                                      </p:cBhvr>
                                    </p:animEffect>
                                    <p:anim calcmode="lin" valueType="num">
                                      <p:cBhvr>
                                        <p:cTn dur="1000" fill="hold" id="32"/>
                                        <p:tgtEl>
                                          <p:spTgt spid="1048917"/>
                                        </p:tgtEl>
                                        <p:attrNameLst>
                                          <p:attrName>ppt_x</p:attrName>
                                        </p:attrNameLst>
                                      </p:cBhvr>
                                      <p:tavLst>
                                        <p:tav tm="0">
                                          <p:val>
                                            <p:strVal val="#ppt_x"/>
                                          </p:val>
                                        </p:tav>
                                        <p:tav tm="100000">
                                          <p:val>
                                            <p:strVal val="#ppt_x"/>
                                          </p:val>
                                        </p:tav>
                                      </p:tavLst>
                                    </p:anim>
                                    <p:anim calcmode="lin" valueType="num">
                                      <p:cBhvr>
                                        <p:cTn dur="1000" fill="hold" id="33"/>
                                        <p:tgtEl>
                                          <p:spTgt spid="10489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3" grpId="0" bldLvl="0" animBg="1"/>
      <p:bldP spid="1048914" grpId="0"/>
      <p:bldP spid="1048915" grpId="0"/>
      <p:bldP spid="1048916" grpId="0" bldLvl="0" animBg="1"/>
      <p:bldP spid="104891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8" name="任意多边形: 形状 3"/>
          <p:cNvSpPr/>
          <p:nvPr/>
        </p:nvSpPr>
        <p:spPr>
          <a:xfrm>
            <a:off x="2463622" y="-1"/>
            <a:ext cx="6268411" cy="6858861"/>
          </a:xfrm>
          <a:custGeom>
            <a:avLst/>
            <a:gdLst>
              <a:gd name="connsiteX0" fmla="*/ 600477 w 2638403"/>
              <a:gd name="connsiteY0" fmla="*/ 13134 h 2847410"/>
              <a:gd name="connsiteX1" fmla="*/ 2635755 w 2638403"/>
              <a:gd name="connsiteY1" fmla="*/ 1782941 h 2847410"/>
              <a:gd name="connsiteX2" fmla="*/ 128529 w 2638403"/>
              <a:gd name="connsiteY2" fmla="*/ 2785831 h 2847410"/>
              <a:gd name="connsiteX3" fmla="*/ 600477 w 2638403"/>
              <a:gd name="connsiteY3" fmla="*/ 13134 h 2847410"/>
            </a:gdLst>
            <a:ahLst/>
            <a:cxnLst>
              <a:cxn ang="0">
                <a:pos x="connsiteX0" y="connsiteY0"/>
              </a:cxn>
              <a:cxn ang="0">
                <a:pos x="connsiteX1" y="connsiteY1"/>
              </a:cxn>
              <a:cxn ang="0">
                <a:pos x="connsiteX2" y="connsiteY2"/>
              </a:cxn>
              <a:cxn ang="0">
                <a:pos x="connsiteX3" y="connsiteY3"/>
              </a:cxn>
            </a:cxnLst>
            <a:rect l="l" t="t" r="r" b="b"/>
            <a:pathLst>
              <a:path w="2638403" h="2847410">
                <a:moveTo>
                  <a:pt x="600477" y="13134"/>
                </a:moveTo>
                <a:cubicBezTo>
                  <a:pt x="1018348" y="-154014"/>
                  <a:pt x="2714413" y="1320825"/>
                  <a:pt x="2635755" y="1782941"/>
                </a:cubicBezTo>
                <a:cubicBezTo>
                  <a:pt x="2557097" y="2245057"/>
                  <a:pt x="467742" y="3080799"/>
                  <a:pt x="128529" y="2785831"/>
                </a:cubicBezTo>
                <a:cubicBezTo>
                  <a:pt x="-210684" y="2490863"/>
                  <a:pt x="182606" y="180282"/>
                  <a:pt x="600477" y="13134"/>
                </a:cubicBezTo>
                <a:close/>
              </a:path>
            </a:pathLst>
          </a:cu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pic>
        <p:nvPicPr>
          <p:cNvPr id="2097155" name="图片 1"/>
          <p:cNvPicPr>
            <a:picLocks noChangeAspect="1"/>
          </p:cNvPicPr>
          <p:nvPr/>
        </p:nvPicPr>
        <p:blipFill>
          <a:blip xmlns:r="http://schemas.openxmlformats.org/officeDocument/2006/relationships" r:embed="rId1" cstate="print"/>
          <a:stretch>
            <a:fillRect/>
          </a:stretch>
        </p:blipFill>
        <p:spPr>
          <a:xfrm>
            <a:off x="0" y="192806"/>
            <a:ext cx="12192000" cy="6403303"/>
          </a:xfrm>
          <a:prstGeom prst="rect"/>
        </p:spPr>
      </p:pic>
      <p:sp>
        <p:nvSpPr>
          <p:cNvPr id="1048629" name="TextBox 29"/>
          <p:cNvSpPr txBox="1"/>
          <p:nvPr/>
        </p:nvSpPr>
        <p:spPr>
          <a:xfrm>
            <a:off x="8663840" y="2326762"/>
            <a:ext cx="3172287" cy="3863341"/>
          </a:xfrm>
          <a:prstGeom prst="rect"/>
          <a:noFill/>
        </p:spPr>
        <p:txBody>
          <a:bodyPr wrap="square">
            <a:spAutoFit/>
          </a:bodyPr>
          <a:p>
            <a:pPr defTabSz="457200" lvl="0">
              <a:lnSpc>
                <a:spcPct val="175000"/>
              </a:lnSpc>
            </a:pPr>
            <a:r>
              <a:rPr altLang="zh-CN" dirty="0" sz="1600" lang="en-US">
                <a:latin typeface="Century Gothic" panose="020B0502020202020204" pitchFamily="34" charset="0"/>
              </a:rPr>
              <a:t>       </a:t>
            </a:r>
            <a:r>
              <a:rPr altLang="zh-CN" dirty="0" sz="1600" lang="zh-CN">
                <a:latin typeface="Century Gothic" panose="020B0502020202020204" pitchFamily="34" charset="0"/>
              </a:rPr>
              <a:t>学校历届毕业生就业率保持在</a:t>
            </a:r>
            <a:r>
              <a:rPr altLang="zh-CN" b="1" dirty="0" sz="1600" lang="en-US">
                <a:latin typeface="Century Gothic" panose="020B0502020202020204" pitchFamily="34" charset="0"/>
              </a:rPr>
              <a:t>95%</a:t>
            </a:r>
            <a:r>
              <a:rPr altLang="zh-CN" b="1" dirty="0" sz="1600" lang="zh-CN">
                <a:latin typeface="Century Gothic" panose="020B0502020202020204" pitchFamily="34" charset="0"/>
              </a:rPr>
              <a:t>以上</a:t>
            </a:r>
            <a:r>
              <a:rPr altLang="zh-CN" dirty="0" sz="1600" lang="zh-CN">
                <a:latin typeface="Century Gothic" panose="020B0502020202020204" pitchFamily="34" charset="0"/>
              </a:rPr>
              <a:t>学生在规定年限内修完教学计划规定的全部课程</a:t>
            </a:r>
            <a:r>
              <a:rPr altLang="zh-CN" dirty="0" sz="1600" lang="en-US">
                <a:latin typeface="Century Gothic" panose="020B0502020202020204" pitchFamily="34" charset="0"/>
              </a:rPr>
              <a:t>,</a:t>
            </a:r>
            <a:r>
              <a:rPr altLang="zh-CN" dirty="0" sz="1600" lang="zh-CN">
                <a:latin typeface="Century Gothic" panose="020B0502020202020204" pitchFamily="34" charset="0"/>
              </a:rPr>
              <a:t>成绩合格</a:t>
            </a:r>
            <a:r>
              <a:rPr altLang="zh-CN" dirty="0" sz="1600" lang="en-US">
                <a:latin typeface="Century Gothic" panose="020B0502020202020204" pitchFamily="34" charset="0"/>
              </a:rPr>
              <a:t>,</a:t>
            </a:r>
            <a:r>
              <a:rPr altLang="zh-CN" dirty="0" sz="1600" lang="zh-CN">
                <a:latin typeface="Century Gothic" panose="020B0502020202020204" pitchFamily="34" charset="0"/>
              </a:rPr>
              <a:t>符合毕业条件</a:t>
            </a:r>
            <a:r>
              <a:rPr altLang="zh-CN" dirty="0" sz="1600" lang="en-US">
                <a:latin typeface="Century Gothic" panose="020B0502020202020204" pitchFamily="34" charset="0"/>
              </a:rPr>
              <a:t>,</a:t>
            </a:r>
            <a:r>
              <a:rPr altLang="zh-CN" dirty="0" sz="1600" lang="zh-CN">
                <a:latin typeface="Century Gothic" panose="020B0502020202020204" pitchFamily="34" charset="0"/>
              </a:rPr>
              <a:t>颁发国家承认、经教育部电子注册的重庆邮电大学移通学院全日制本科</a:t>
            </a:r>
            <a:r>
              <a:rPr altLang="zh-CN" dirty="0" sz="1600" lang="en-US">
                <a:latin typeface="Century Gothic" panose="020B0502020202020204" pitchFamily="34" charset="0"/>
              </a:rPr>
              <a:t>(</a:t>
            </a:r>
            <a:r>
              <a:rPr altLang="zh-CN" dirty="0" sz="1600" lang="zh-CN">
                <a:latin typeface="Century Gothic" panose="020B0502020202020204" pitchFamily="34" charset="0"/>
              </a:rPr>
              <a:t>专科</a:t>
            </a:r>
            <a:r>
              <a:rPr altLang="zh-CN" dirty="0" sz="1600" lang="en-US">
                <a:latin typeface="Century Gothic" panose="020B0502020202020204" pitchFamily="34" charset="0"/>
              </a:rPr>
              <a:t>)</a:t>
            </a:r>
            <a:r>
              <a:rPr altLang="zh-CN" dirty="0" sz="1600" lang="zh-CN">
                <a:latin typeface="Century Gothic" panose="020B0502020202020204" pitchFamily="34" charset="0"/>
              </a:rPr>
              <a:t>毕业证书</a:t>
            </a:r>
            <a:r>
              <a:rPr altLang="zh-CN" dirty="0" sz="1600" lang="en-US">
                <a:latin typeface="Century Gothic" panose="020B0502020202020204" pitchFamily="34" charset="0"/>
              </a:rPr>
              <a:t>;</a:t>
            </a:r>
            <a:r>
              <a:rPr altLang="zh-CN" dirty="0" sz="1600" lang="zh-CN">
                <a:latin typeface="Century Gothic" panose="020B0502020202020204" pitchFamily="34" charset="0"/>
              </a:rPr>
              <a:t>本科毕业符合学士学位授予条件者</a:t>
            </a:r>
            <a:r>
              <a:rPr altLang="zh-CN" dirty="0" sz="1600" lang="en-US">
                <a:latin typeface="Century Gothic" panose="020B0502020202020204" pitchFamily="34" charset="0"/>
              </a:rPr>
              <a:t>,</a:t>
            </a:r>
            <a:r>
              <a:rPr altLang="zh-CN" dirty="0" sz="1600" lang="zh-CN">
                <a:latin typeface="Century Gothic" panose="020B0502020202020204" pitchFamily="34" charset="0"/>
              </a:rPr>
              <a:t>按照国家有关规定授予重庆邮电大学移通学院学士学位。</a:t>
            </a:r>
            <a:endParaRPr baseline="0" cap="none" dirty="0" sz="16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grpSp>
        <p:nvGrpSpPr>
          <p:cNvPr id="60" name="组合 19"/>
          <p:cNvGrpSpPr/>
          <p:nvPr/>
        </p:nvGrpSpPr>
        <p:grpSpPr>
          <a:xfrm>
            <a:off x="265187" y="189347"/>
            <a:ext cx="2904230" cy="523734"/>
            <a:chOff x="4892233" y="235506"/>
            <a:chExt cx="2904230" cy="523734"/>
          </a:xfrm>
        </p:grpSpPr>
        <p:sp>
          <p:nvSpPr>
            <p:cNvPr id="1048630" name="文本框 20"/>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学校概况</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31" name="矩形 27"/>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sp>
        <p:nvSpPr>
          <p:cNvPr id="1048632" name="TextBox 29"/>
          <p:cNvSpPr txBox="1"/>
          <p:nvPr/>
        </p:nvSpPr>
        <p:spPr>
          <a:xfrm>
            <a:off x="265187" y="752607"/>
            <a:ext cx="3365646" cy="3863341"/>
          </a:xfrm>
          <a:prstGeom prst="rect"/>
          <a:noFill/>
        </p:spPr>
        <p:txBody>
          <a:bodyPr wrap="square">
            <a:spAutoFit/>
          </a:bodyPr>
          <a:p>
            <a:pPr defTabSz="457200" lvl="0">
              <a:lnSpc>
                <a:spcPct val="175000"/>
              </a:lnSpc>
            </a:pP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       </a:t>
            </a:r>
            <a:r>
              <a:rPr altLang="en-US" b="1" dirty="0" sz="1600" lang="zh-CN">
                <a:solidFill>
                  <a:schemeClr val="tx1">
                    <a:lumMod val="85000"/>
                    <a:lumOff val="15000"/>
                  </a:schemeClr>
                </a:solidFill>
                <a:latin typeface="Century Gothic" panose="020B0502020202020204" pitchFamily="34" charset="0"/>
                <a:cs typeface="Aharoni" panose="02010803020104030203" pitchFamily="2" charset="-79"/>
              </a:rPr>
              <a:t>重庆邮电大学移通学院</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成立于</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2000</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年</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是经教育部批准</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由重庆邮电大学参与举办的独立学院</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属全日制普通科院校</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面向全国招生。学校位于重庆合川大学城</a:t>
            </a:r>
            <a:r>
              <a:rPr altLang="zh-CN" b="1"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b="1" dirty="0" sz="1600" lang="zh-CN">
                <a:solidFill>
                  <a:schemeClr val="tx1">
                    <a:lumMod val="85000"/>
                    <a:lumOff val="15000"/>
                  </a:schemeClr>
                </a:solidFill>
                <a:latin typeface="Century Gothic" panose="020B0502020202020204" pitchFamily="34" charset="0"/>
                <a:cs typeface="Aharoni" panose="02010803020104030203" pitchFamily="2" charset="-79"/>
              </a:rPr>
              <a:t>总占地</a:t>
            </a:r>
            <a:r>
              <a:rPr altLang="zh-CN" b="1" dirty="0" sz="1600" lang="en-US">
                <a:solidFill>
                  <a:schemeClr val="tx1">
                    <a:lumMod val="85000"/>
                    <a:lumOff val="15000"/>
                  </a:schemeClr>
                </a:solidFill>
                <a:latin typeface="Century Gothic" panose="020B0502020202020204" pitchFamily="34" charset="0"/>
                <a:cs typeface="Aharoni" panose="02010803020104030203" pitchFamily="2" charset="-79"/>
              </a:rPr>
              <a:t>1354</a:t>
            </a:r>
            <a:r>
              <a:rPr altLang="en-US" b="1" dirty="0" sz="1600" lang="zh-CN">
                <a:solidFill>
                  <a:schemeClr val="tx1">
                    <a:lumMod val="85000"/>
                    <a:lumOff val="15000"/>
                  </a:schemeClr>
                </a:solidFill>
                <a:latin typeface="Century Gothic" panose="020B0502020202020204" pitchFamily="34" charset="0"/>
                <a:cs typeface="Aharoni" panose="02010803020104030203" pitchFamily="2" charset="-79"/>
              </a:rPr>
              <a:t>亩</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现有通信与物联网工程学院、智能工程学院等</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9</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个二级院系</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共开设通信工程、电气工程及其自动化、软件工程等</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38</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个本科专业</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,4</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个专科专业。</a:t>
            </a:r>
            <a:endParaRPr baseline="0" cap="none" dirty="0" sz="16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633" name="TextBox 29"/>
          <p:cNvSpPr txBox="1"/>
          <p:nvPr/>
        </p:nvSpPr>
        <p:spPr>
          <a:xfrm>
            <a:off x="4517797" y="1436741"/>
            <a:ext cx="3259079" cy="3863340"/>
          </a:xfrm>
          <a:prstGeom prst="rect"/>
          <a:noFill/>
        </p:spPr>
        <p:txBody>
          <a:bodyPr wrap="square">
            <a:spAutoFit/>
          </a:bodyPr>
          <a:p>
            <a:pPr defTabSz="457200" lvl="0">
              <a:lnSpc>
                <a:spcPct val="175000"/>
              </a:lnSpc>
            </a:pP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       目前在校学生近</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20000</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人</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专任教师</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930</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人</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硕士以上学位教师占比</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75%</a:t>
            </a:r>
            <a:r>
              <a:rPr altLang="en-US" b="1" dirty="0" sz="1600" lang="zh-CN">
                <a:solidFill>
                  <a:schemeClr val="tx1">
                    <a:lumMod val="85000"/>
                    <a:lumOff val="15000"/>
                  </a:schemeClr>
                </a:solidFill>
                <a:latin typeface="Century Gothic" panose="020B0502020202020204" pitchFamily="34" charset="0"/>
                <a:cs typeface="Aharoni" panose="02010803020104030203" pitchFamily="2" charset="-79"/>
              </a:rPr>
              <a:t>。学校秉承“乐教、乐学、创造、创业”</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校训精神</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以工为主</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以应用型人才培养为目标</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信息科学技术为色</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构建“商科教育</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完满教育</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通识教育</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专业教育”四位一体的人才培养模式</a:t>
            </a:r>
            <a:r>
              <a:rPr altLang="zh-CN" dirty="0" sz="1600" lang="en-US">
                <a:solidFill>
                  <a:schemeClr val="tx1">
                    <a:lumMod val="85000"/>
                    <a:lumOff val="15000"/>
                  </a:schemeClr>
                </a:solidFill>
                <a:latin typeface="Century Gothic" panose="020B0502020202020204" pitchFamily="34" charset="0"/>
                <a:cs typeface="Aharoni" panose="02010803020104030203" pitchFamily="2" charset="-79"/>
              </a:rPr>
              <a:t>,</a:t>
            </a:r>
            <a:r>
              <a:rPr altLang="en-US" dirty="0" sz="1600" lang="zh-CN">
                <a:solidFill>
                  <a:schemeClr val="tx1">
                    <a:lumMod val="85000"/>
                    <a:lumOff val="15000"/>
                  </a:schemeClr>
                </a:solidFill>
                <a:latin typeface="Century Gothic" panose="020B0502020202020204" pitchFamily="34" charset="0"/>
                <a:cs typeface="Aharoni" panose="02010803020104030203" pitchFamily="2" charset="-79"/>
              </a:rPr>
              <a:t>致力于培养社会中坚力量领导者。</a:t>
            </a:r>
            <a:endParaRPr baseline="0" cap="none" dirty="0" sz="16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6" presetSubtype="21">
                                  <p:stCondLst>
                                    <p:cond delay="0"/>
                                  </p:stCondLst>
                                  <p:childTnLst>
                                    <p:set>
                                      <p:cBhvr>
                                        <p:cTn dur="1" fill="hold" id="6">
                                          <p:stCondLst>
                                            <p:cond delay="0"/>
                                          </p:stCondLst>
                                        </p:cTn>
                                        <p:tgtEl>
                                          <p:spTgt spid="1048628"/>
                                        </p:tgtEl>
                                        <p:attrNameLst>
                                          <p:attrName>style.visibility</p:attrName>
                                        </p:attrNameLst>
                                      </p:cBhvr>
                                      <p:to>
                                        <p:strVal val="visible"/>
                                      </p:to>
                                    </p:set>
                                    <p:animEffect transition="in" filter="barn(inVertical)">
                                      <p:cBhvr>
                                        <p:cTn dur="500" id="7"/>
                                        <p:tgtEl>
                                          <p:spTgt spid="10486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1048632"/>
                                        </p:tgtEl>
                                        <p:attrNameLst>
                                          <p:attrName>style.visibility</p:attrName>
                                        </p:attrNameLst>
                                      </p:cBhvr>
                                      <p:to>
                                        <p:strVal val="visible"/>
                                      </p:to>
                                    </p:set>
                                    <p:animEffect transition="in" filter="fade">
                                      <p:cBhvr>
                                        <p:cTn dur="1000" id="12"/>
                                        <p:tgtEl>
                                          <p:spTgt spid="1048632"/>
                                        </p:tgtEl>
                                      </p:cBhvr>
                                    </p:animEffect>
                                    <p:anim calcmode="lin" valueType="num">
                                      <p:cBhvr>
                                        <p:cTn dur="1000" fill="hold" id="13"/>
                                        <p:tgtEl>
                                          <p:spTgt spid="1048632"/>
                                        </p:tgtEl>
                                        <p:attrNameLst>
                                          <p:attrName>ppt_x</p:attrName>
                                        </p:attrNameLst>
                                      </p:cBhvr>
                                      <p:tavLst>
                                        <p:tav tm="0">
                                          <p:val>
                                            <p:strVal val="#ppt_x"/>
                                          </p:val>
                                        </p:tav>
                                        <p:tav tm="100000">
                                          <p:val>
                                            <p:strVal val="#ppt_x"/>
                                          </p:val>
                                        </p:tav>
                                      </p:tavLst>
                                    </p:anim>
                                    <p:anim calcmode="lin" valueType="num">
                                      <p:cBhvr>
                                        <p:cTn dur="1000" fill="hold" id="14"/>
                                        <p:tgtEl>
                                          <p:spTgt spid="1048632"/>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1048633"/>
                                        </p:tgtEl>
                                        <p:attrNameLst>
                                          <p:attrName>style.visibility</p:attrName>
                                        </p:attrNameLst>
                                      </p:cBhvr>
                                      <p:to>
                                        <p:strVal val="visible"/>
                                      </p:to>
                                    </p:set>
                                    <p:animEffect transition="in" filter="fade">
                                      <p:cBhvr>
                                        <p:cTn dur="1000" id="17"/>
                                        <p:tgtEl>
                                          <p:spTgt spid="1048633"/>
                                        </p:tgtEl>
                                      </p:cBhvr>
                                    </p:animEffect>
                                    <p:anim calcmode="lin" valueType="num">
                                      <p:cBhvr>
                                        <p:cTn dur="1000" fill="hold" id="18"/>
                                        <p:tgtEl>
                                          <p:spTgt spid="1048633"/>
                                        </p:tgtEl>
                                        <p:attrNameLst>
                                          <p:attrName>ppt_x</p:attrName>
                                        </p:attrNameLst>
                                      </p:cBhvr>
                                      <p:tavLst>
                                        <p:tav tm="0">
                                          <p:val>
                                            <p:strVal val="#ppt_x"/>
                                          </p:val>
                                        </p:tav>
                                        <p:tav tm="100000">
                                          <p:val>
                                            <p:strVal val="#ppt_x"/>
                                          </p:val>
                                        </p:tav>
                                      </p:tavLst>
                                    </p:anim>
                                    <p:anim calcmode="lin" valueType="num">
                                      <p:cBhvr>
                                        <p:cTn dur="1000" fill="hold" id="19"/>
                                        <p:tgtEl>
                                          <p:spTgt spid="1048633"/>
                                        </p:tgtEl>
                                        <p:attrNameLst>
                                          <p:attrName>ppt_y</p:attrName>
                                        </p:attrNameLst>
                                      </p:cBhvr>
                                      <p:tavLst>
                                        <p:tav tm="0">
                                          <p:val>
                                            <p:strVal val="#ppt_y+.1"/>
                                          </p:val>
                                        </p:tav>
                                        <p:tav tm="100000">
                                          <p:val>
                                            <p:strVal val="#ppt_y"/>
                                          </p:val>
                                        </p:tav>
                                      </p:tavLst>
                                    </p:anim>
                                  </p:childTnLst>
                                </p:cTn>
                              </p:par>
                              <p:par>
                                <p:cTn fill="hold" id="20" nodeType="withEffect" presetClass="entr" presetID="16" presetSubtype="21">
                                  <p:stCondLst>
                                    <p:cond delay="0"/>
                                  </p:stCondLst>
                                  <p:childTnLst>
                                    <p:set>
                                      <p:cBhvr>
                                        <p:cTn dur="1" fill="hold" id="21">
                                          <p:stCondLst>
                                            <p:cond delay="0"/>
                                          </p:stCondLst>
                                        </p:cTn>
                                        <p:tgtEl>
                                          <p:spTgt spid="2097155"/>
                                        </p:tgtEl>
                                        <p:attrNameLst>
                                          <p:attrName>style.visibility</p:attrName>
                                        </p:attrNameLst>
                                      </p:cBhvr>
                                      <p:to>
                                        <p:strVal val="visible"/>
                                      </p:to>
                                    </p:set>
                                    <p:animEffect transition="in" filter="barn(inVertical)">
                                      <p:cBhvr>
                                        <p:cTn dur="500" id="22"/>
                                        <p:tgtEl>
                                          <p:spTgt spid="2097155"/>
                                        </p:tgtEl>
                                      </p:cBhvr>
                                    </p:animEffect>
                                  </p:childTnLst>
                                </p:cTn>
                              </p:par>
                              <p:par>
                                <p:cTn fill="hold" grpId="0" id="23" nodeType="withEffect" presetClass="entr" presetID="42" presetSubtype="0">
                                  <p:stCondLst>
                                    <p:cond delay="0"/>
                                  </p:stCondLst>
                                  <p:childTnLst>
                                    <p:set>
                                      <p:cBhvr>
                                        <p:cTn dur="1" fill="hold" id="24">
                                          <p:stCondLst>
                                            <p:cond delay="0"/>
                                          </p:stCondLst>
                                        </p:cTn>
                                        <p:tgtEl>
                                          <p:spTgt spid="1048629"/>
                                        </p:tgtEl>
                                        <p:attrNameLst>
                                          <p:attrName>style.visibility</p:attrName>
                                        </p:attrNameLst>
                                      </p:cBhvr>
                                      <p:to>
                                        <p:strVal val="visible"/>
                                      </p:to>
                                    </p:set>
                                    <p:animEffect transition="in" filter="fade">
                                      <p:cBhvr>
                                        <p:cTn dur="1000" id="25"/>
                                        <p:tgtEl>
                                          <p:spTgt spid="1048629"/>
                                        </p:tgtEl>
                                      </p:cBhvr>
                                    </p:animEffect>
                                    <p:anim calcmode="lin" valueType="num">
                                      <p:cBhvr>
                                        <p:cTn dur="1000" fill="hold" id="26"/>
                                        <p:tgtEl>
                                          <p:spTgt spid="1048629"/>
                                        </p:tgtEl>
                                        <p:attrNameLst>
                                          <p:attrName>ppt_x</p:attrName>
                                        </p:attrNameLst>
                                      </p:cBhvr>
                                      <p:tavLst>
                                        <p:tav tm="0">
                                          <p:val>
                                            <p:strVal val="#ppt_x"/>
                                          </p:val>
                                        </p:tav>
                                        <p:tav tm="100000">
                                          <p:val>
                                            <p:strVal val="#ppt_x"/>
                                          </p:val>
                                        </p:tav>
                                      </p:tavLst>
                                    </p:anim>
                                    <p:anim calcmode="lin" valueType="num">
                                      <p:cBhvr>
                                        <p:cTn dur="1000" fill="hold" id="27"/>
                                        <p:tgtEl>
                                          <p:spTgt spid="10486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8" grpId="0" animBg="1"/>
      <p:bldP spid="1048629" grpId="0"/>
      <p:bldP spid="1048632" grpId="0"/>
      <p:bldP spid="10486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37" name="矩形 2"/>
          <p:cNvSpPr/>
          <p:nvPr/>
        </p:nvSpPr>
        <p:spPr>
          <a:xfrm>
            <a:off x="0" y="3335655"/>
            <a:ext cx="12192000" cy="352234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8" name="TextBox 29"/>
          <p:cNvSpPr txBox="1"/>
          <p:nvPr/>
        </p:nvSpPr>
        <p:spPr>
          <a:xfrm>
            <a:off x="522876" y="3690637"/>
            <a:ext cx="4704580" cy="1285241"/>
          </a:xfrm>
          <a:prstGeom prst="rect"/>
          <a:noFill/>
        </p:spPr>
        <p:txBody>
          <a:bodyPr wrap="square">
            <a:spAutoFit/>
          </a:bodyPr>
          <a:p>
            <a:pPr algn="l" defTabSz="457200" eaLnBrk="1" fontAlgn="auto" hangingPunct="1" indent="0" latinLnBrk="0" lvl="0" marL="0" marR="0" rtl="0">
              <a:spcBef>
                <a:spcPts val="0"/>
              </a:spcBef>
              <a:spcAft>
                <a:spcPts val="0"/>
              </a:spcAft>
              <a:buClrTx/>
              <a:buSzTx/>
              <a:buFontTx/>
              <a:buNone/>
            </a:pPr>
            <a:r>
              <a:rPr baseline="0" b="1" cap="none" dirty="0" sz="8000" i="0" kern="1200" kumimoji="0" lang="en-US" noProof="0" normalizeH="0" spc="0" strike="noStrike" u="none">
                <a:ln>
                  <a:noFill/>
                </a:ln>
                <a:solidFill>
                  <a:schemeClr val="tx1"/>
                </a:solidFill>
                <a:effectLst/>
                <a:uLnTx/>
                <a:uFillTx/>
                <a:latin typeface="Century Gothic" panose="020B0502020202020204" pitchFamily="34" charset="0"/>
                <a:ea typeface="Montserrat Light" charset="0"/>
                <a:cs typeface="Montserrat Light" charset="0"/>
              </a:rPr>
              <a:t>PART 02</a:t>
            </a:r>
            <a:endParaRPr baseline="0" b="1" cap="none" dirty="0" sz="8000" i="0" kern="1200" kumimoji="0" lang="en-US" noProof="0" normalizeH="0" spc="0" strike="noStrike" u="none">
              <a:ln>
                <a:noFill/>
              </a:ln>
              <a:solidFill>
                <a:schemeClr val="tx1"/>
              </a:solidFill>
              <a:effectLst/>
              <a:uLnTx/>
              <a:uFillTx/>
              <a:latin typeface="Century Gothic" panose="020B0502020202020204" pitchFamily="34" charset="0"/>
              <a:ea typeface="Montserrat Light" charset="0"/>
              <a:cs typeface="Montserrat Light" charset="0"/>
            </a:endParaRPr>
          </a:p>
        </p:txBody>
      </p:sp>
      <p:sp>
        <p:nvSpPr>
          <p:cNvPr id="1048639" name="矩形: 圆角 23"/>
          <p:cNvSpPr/>
          <p:nvPr/>
        </p:nvSpPr>
        <p:spPr>
          <a:xfrm>
            <a:off x="1019755" y="5540383"/>
            <a:ext cx="2719705" cy="394970"/>
          </a:xfrm>
          <a:prstGeom prst="roundRect">
            <a:avLst>
              <a:gd name="adj" fmla="val 50000"/>
            </a:avLst>
          </a:prstGeom>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dist"/>
            <a:r>
              <a:rPr altLang="zh-CN" b="1" dirty="0" sz="2000" lang="en-US">
                <a:solidFill>
                  <a:schemeClr val="bg1"/>
                </a:solidFill>
                <a:latin typeface="微软雅黑" panose="020B0503020204020204" pitchFamily="34" charset="-122"/>
                <a:ea typeface="微软雅黑" panose="020B0503020204020204" pitchFamily="34" charset="-122"/>
                <a:sym typeface="+mn-ea"/>
              </a:rPr>
              <a:t>School Campus</a:t>
            </a:r>
            <a:endParaRPr altLang="en-US" baseline="0" b="0" cap="none" dirty="0" sz="20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640" name="文本框 7"/>
          <p:cNvSpPr txBox="1"/>
          <p:nvPr/>
        </p:nvSpPr>
        <p:spPr>
          <a:xfrm>
            <a:off x="6331992" y="4875577"/>
            <a:ext cx="5860008" cy="891540"/>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1" cap="none" dirty="0" sz="5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四位一体培养体系</a:t>
            </a:r>
            <a:endParaRPr altLang="en-US" baseline="0" b="1" cap="none" dirty="0" sz="5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pic>
        <p:nvPicPr>
          <p:cNvPr id="2097156" name="图片 9"/>
          <p:cNvPicPr>
            <a:picLocks noChangeAspect="1"/>
          </p:cNvPicPr>
          <p:nvPr/>
        </p:nvPicPr>
        <p:blipFill>
          <a:blip xmlns:r="http://schemas.openxmlformats.org/officeDocument/2006/relationships" r:embed="rId1"/>
          <a:stretch>
            <a:fillRect/>
          </a:stretch>
        </p:blipFill>
        <p:spPr>
          <a:xfrm>
            <a:off x="0" y="0"/>
            <a:ext cx="12192000" cy="3371215"/>
          </a:xfrm>
          <a:prstGeom prst="rect"/>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048638"/>
                                        </p:tgtEl>
                                        <p:attrNameLst>
                                          <p:attrName>style.visibility</p:attrName>
                                        </p:attrNameLst>
                                      </p:cBhvr>
                                      <p:to>
                                        <p:strVal val="visible"/>
                                      </p:to>
                                    </p:set>
                                    <p:anim calcmode="lin" valueType="num">
                                      <p:cBhvr>
                                        <p:cTn dur="500" fill="hold" id="7"/>
                                        <p:tgtEl>
                                          <p:spTgt spid="1048638"/>
                                        </p:tgtEl>
                                        <p:attrNameLst>
                                          <p:attrName>ppt_w</p:attrName>
                                        </p:attrNameLst>
                                      </p:cBhvr>
                                      <p:tavLst>
                                        <p:tav tm="0">
                                          <p:val>
                                            <p:fltVal val="0.0"/>
                                          </p:val>
                                        </p:tav>
                                        <p:tav tm="100000">
                                          <p:val>
                                            <p:strVal val="#ppt_w"/>
                                          </p:val>
                                        </p:tav>
                                      </p:tavLst>
                                    </p:anim>
                                    <p:anim calcmode="lin" valueType="num">
                                      <p:cBhvr>
                                        <p:cTn dur="500" fill="hold" id="8"/>
                                        <p:tgtEl>
                                          <p:spTgt spid="1048638"/>
                                        </p:tgtEl>
                                        <p:attrNameLst>
                                          <p:attrName>ppt_h</p:attrName>
                                        </p:attrNameLst>
                                      </p:cBhvr>
                                      <p:tavLst>
                                        <p:tav tm="0">
                                          <p:val>
                                            <p:fltVal val="0.0"/>
                                          </p:val>
                                        </p:tav>
                                        <p:tav tm="100000">
                                          <p:val>
                                            <p:strVal val="#ppt_h"/>
                                          </p:val>
                                        </p:tav>
                                      </p:tavLst>
                                    </p:anim>
                                    <p:animEffect transition="in" filter="fade">
                                      <p:cBhvr>
                                        <p:cTn dur="500" id="9"/>
                                        <p:tgtEl>
                                          <p:spTgt spid="1048638"/>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22" presetSubtype="8">
                                  <p:stCondLst>
                                    <p:cond delay="0"/>
                                  </p:stCondLst>
                                  <p:childTnLst>
                                    <p:set>
                                      <p:cBhvr>
                                        <p:cTn dur="1" fill="hold" id="13">
                                          <p:stCondLst>
                                            <p:cond delay="0"/>
                                          </p:stCondLst>
                                        </p:cTn>
                                        <p:tgtEl>
                                          <p:spTgt spid="1048640"/>
                                        </p:tgtEl>
                                        <p:attrNameLst>
                                          <p:attrName>style.visibility</p:attrName>
                                        </p:attrNameLst>
                                      </p:cBhvr>
                                      <p:to>
                                        <p:strVal val="visible"/>
                                      </p:to>
                                    </p:set>
                                    <p:animEffect transition="in" filter="wipe(left)">
                                      <p:cBhvr>
                                        <p:cTn dur="500" id="14"/>
                                        <p:tgtEl>
                                          <p:spTgt spid="1048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8" grpId="0"/>
      <p:bldP spid="10486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44" name="文本框 5"/>
          <p:cNvSpPr txBox="1"/>
          <p:nvPr/>
        </p:nvSpPr>
        <p:spPr>
          <a:xfrm>
            <a:off x="1516281" y="1309469"/>
            <a:ext cx="1123950" cy="707886"/>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zh-CN" baseline="0" b="1" cap="none" dirty="0" sz="4000" i="0" kern="1200" kumimoji="0" lang="en-US" noProof="0" normalizeH="0" spc="0" strike="noStrike" u="none">
                <a:ln>
                  <a:noFill/>
                </a:ln>
                <a:solidFill>
                  <a:prstClr val="black"/>
                </a:solidFill>
                <a:effectLst/>
                <a:uLnTx/>
                <a:uFillTx/>
                <a:latin typeface="Forte" panose="03060902040502070203" pitchFamily="66" charset="0"/>
                <a:ea typeface="等线" panose="02010600030101010101" charset="-122"/>
                <a:cs typeface="+mn-cs"/>
              </a:rPr>
              <a:t>01</a:t>
            </a:r>
            <a:endParaRPr altLang="en-US" baseline="0" b="1" cap="none" dirty="0" sz="4000" i="0" kern="1200" kumimoji="0" lang="zh-CN" noProof="0" normalizeH="0" spc="0" strike="noStrike" u="none">
              <a:ln>
                <a:noFill/>
              </a:ln>
              <a:solidFill>
                <a:prstClr val="black"/>
              </a:solidFill>
              <a:effectLst/>
              <a:uLnTx/>
              <a:uFillTx/>
              <a:latin typeface="Forte" panose="03060902040502070203" pitchFamily="66" charset="0"/>
              <a:ea typeface="等线" panose="02010600030101010101" charset="-122"/>
              <a:cs typeface="+mn-cs"/>
            </a:endParaRPr>
          </a:p>
        </p:txBody>
      </p:sp>
      <p:sp>
        <p:nvSpPr>
          <p:cNvPr id="1048645" name="文本框 11"/>
          <p:cNvSpPr txBox="1"/>
          <p:nvPr/>
        </p:nvSpPr>
        <p:spPr>
          <a:xfrm>
            <a:off x="1478970" y="3778577"/>
            <a:ext cx="1123950" cy="707886"/>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zh-CN" baseline="0" b="1" cap="none" dirty="0" sz="4000" i="0" kern="1200" kumimoji="0" lang="en-US" noProof="0" normalizeH="0" spc="0" strike="noStrike" u="none">
                <a:ln>
                  <a:noFill/>
                </a:ln>
                <a:solidFill>
                  <a:prstClr val="black"/>
                </a:solidFill>
                <a:effectLst/>
                <a:uLnTx/>
                <a:uFillTx/>
                <a:latin typeface="Forte" panose="03060902040502070203" pitchFamily="66" charset="0"/>
                <a:ea typeface="等线" panose="02010600030101010101" charset="-122"/>
                <a:cs typeface="+mn-cs"/>
              </a:rPr>
              <a:t>02</a:t>
            </a:r>
            <a:endParaRPr altLang="en-US" baseline="0" b="1" cap="none" dirty="0" sz="4000" i="0" kern="1200" kumimoji="0" lang="zh-CN" noProof="0" normalizeH="0" spc="0" strike="noStrike" u="none">
              <a:ln>
                <a:noFill/>
              </a:ln>
              <a:solidFill>
                <a:prstClr val="black"/>
              </a:solidFill>
              <a:effectLst/>
              <a:uLnTx/>
              <a:uFillTx/>
              <a:latin typeface="Forte" panose="03060902040502070203" pitchFamily="66" charset="0"/>
              <a:ea typeface="等线" panose="02010600030101010101" charset="-122"/>
              <a:cs typeface="+mn-cs"/>
            </a:endParaRPr>
          </a:p>
        </p:txBody>
      </p:sp>
      <p:sp>
        <p:nvSpPr>
          <p:cNvPr id="1048646" name="文本框 13"/>
          <p:cNvSpPr txBox="1"/>
          <p:nvPr/>
        </p:nvSpPr>
        <p:spPr>
          <a:xfrm>
            <a:off x="9551769" y="1417234"/>
            <a:ext cx="1123950" cy="707886"/>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zh-CN" baseline="0" b="1" cap="none" dirty="0" sz="4000" i="0" kern="1200" kumimoji="0" lang="en-US" noProof="0" normalizeH="0" spc="0" strike="noStrike" u="none">
                <a:ln>
                  <a:noFill/>
                </a:ln>
                <a:solidFill>
                  <a:prstClr val="black"/>
                </a:solidFill>
                <a:effectLst/>
                <a:uLnTx/>
                <a:uFillTx/>
                <a:latin typeface="Forte" panose="03060902040502070203" pitchFamily="66" charset="0"/>
                <a:ea typeface="等线" panose="02010600030101010101" charset="-122"/>
                <a:cs typeface="+mn-cs"/>
              </a:rPr>
              <a:t>03</a:t>
            </a:r>
            <a:endParaRPr altLang="en-US" baseline="0" b="1" cap="none" dirty="0" sz="4000" i="0" kern="1200" kumimoji="0" lang="zh-CN" noProof="0" normalizeH="0" spc="0" strike="noStrike" u="none">
              <a:ln>
                <a:noFill/>
              </a:ln>
              <a:solidFill>
                <a:prstClr val="black"/>
              </a:solidFill>
              <a:effectLst/>
              <a:uLnTx/>
              <a:uFillTx/>
              <a:latin typeface="Forte" panose="03060902040502070203" pitchFamily="66" charset="0"/>
              <a:ea typeface="等线" panose="02010600030101010101" charset="-122"/>
              <a:cs typeface="+mn-cs"/>
            </a:endParaRPr>
          </a:p>
        </p:txBody>
      </p:sp>
      <p:sp>
        <p:nvSpPr>
          <p:cNvPr id="1048647" name="文本框 15"/>
          <p:cNvSpPr txBox="1"/>
          <p:nvPr/>
        </p:nvSpPr>
        <p:spPr>
          <a:xfrm>
            <a:off x="9551769" y="3763799"/>
            <a:ext cx="1123950" cy="707886"/>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zh-CN" baseline="0" b="1" cap="none" dirty="0" sz="4000" i="0" kern="1200" kumimoji="0" lang="en-US" noProof="0" normalizeH="0" spc="0" strike="noStrike" u="none">
                <a:ln>
                  <a:noFill/>
                </a:ln>
                <a:solidFill>
                  <a:prstClr val="black"/>
                </a:solidFill>
                <a:effectLst/>
                <a:uLnTx/>
                <a:uFillTx/>
                <a:latin typeface="Forte" panose="03060902040502070203" pitchFamily="66" charset="0"/>
                <a:ea typeface="等线" panose="02010600030101010101" charset="-122"/>
                <a:cs typeface="+mn-cs"/>
              </a:rPr>
              <a:t>04</a:t>
            </a:r>
            <a:endParaRPr altLang="en-US" baseline="0" b="1" cap="none" dirty="0" sz="4000" i="0" kern="1200" kumimoji="0" lang="zh-CN" noProof="0" normalizeH="0" spc="0" strike="noStrike" u="none">
              <a:ln>
                <a:noFill/>
              </a:ln>
              <a:solidFill>
                <a:prstClr val="black"/>
              </a:solidFill>
              <a:effectLst/>
              <a:uLnTx/>
              <a:uFillTx/>
              <a:latin typeface="Forte" panose="03060902040502070203" pitchFamily="66" charset="0"/>
              <a:ea typeface="等线" panose="02010600030101010101" charset="-122"/>
              <a:cs typeface="+mn-cs"/>
            </a:endParaRPr>
          </a:p>
        </p:txBody>
      </p:sp>
      <p:sp>
        <p:nvSpPr>
          <p:cNvPr id="1048648" name="TextBox 29"/>
          <p:cNvSpPr txBox="1"/>
          <p:nvPr/>
        </p:nvSpPr>
        <p:spPr>
          <a:xfrm>
            <a:off x="1004880" y="4668518"/>
            <a:ext cx="1776213" cy="535940"/>
          </a:xfrm>
          <a:prstGeom prst="rect"/>
          <a:noFill/>
        </p:spPr>
        <p:txBody>
          <a:bodyPr wrap="square">
            <a:spAutoFit/>
          </a:bodyPr>
          <a:p>
            <a:pPr algn="ctr" defTabSz="457200" lvl="0">
              <a:lnSpc>
                <a:spcPct val="250000"/>
              </a:lnSpc>
            </a:pPr>
            <a:r>
              <a:rPr altLang="zh-CN" dirty="0" sz="1200" lang="en-US">
                <a:solidFill>
                  <a:schemeClr val="tx1">
                    <a:lumMod val="85000"/>
                    <a:lumOff val="15000"/>
                  </a:schemeClr>
                </a:solidFill>
                <a:latin typeface="Century Gothic" panose="020B0502020202020204" pitchFamily="34" charset="0"/>
                <a:cs typeface="Aharoni" panose="02010803020104030203" pitchFamily="2" charset="-79"/>
              </a:rPr>
              <a:t>Business education</a:t>
            </a:r>
            <a:endParaRPr baseline="0" cap="none" dirty="0" sz="12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649" name="文本框 27"/>
          <p:cNvSpPr txBox="1"/>
          <p:nvPr/>
        </p:nvSpPr>
        <p:spPr>
          <a:xfrm>
            <a:off x="1121516" y="4522671"/>
            <a:ext cx="1733289" cy="4108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商科教育</a:t>
            </a:r>
            <a:endPar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50" name="TextBox 29"/>
          <p:cNvSpPr txBox="1"/>
          <p:nvPr/>
        </p:nvSpPr>
        <p:spPr>
          <a:xfrm>
            <a:off x="9411550" y="2456210"/>
            <a:ext cx="1733289" cy="535940"/>
          </a:xfrm>
          <a:prstGeom prst="rect"/>
          <a:noFill/>
        </p:spPr>
        <p:txBody>
          <a:bodyPr wrap="square">
            <a:spAutoFit/>
          </a:bodyPr>
          <a:p>
            <a:pPr algn="ctr" defTabSz="457200" lvl="0">
              <a:lnSpc>
                <a:spcPct val="250000"/>
              </a:lnSpc>
            </a:pPr>
            <a:r>
              <a:rPr altLang="zh-CN" dirty="0" sz="1200" lang="en-US">
                <a:solidFill>
                  <a:schemeClr val="tx1">
                    <a:lumMod val="85000"/>
                    <a:lumOff val="15000"/>
                  </a:schemeClr>
                </a:solidFill>
                <a:latin typeface="Century Gothic" panose="020B0502020202020204" pitchFamily="34" charset="0"/>
                <a:cs typeface="Aharoni" panose="02010803020104030203" pitchFamily="2" charset="-79"/>
              </a:rPr>
              <a:t>liberal education</a:t>
            </a:r>
            <a:endParaRPr baseline="0" cap="none" dirty="0" sz="12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651" name="文本框 29"/>
          <p:cNvSpPr txBox="1"/>
          <p:nvPr/>
        </p:nvSpPr>
        <p:spPr>
          <a:xfrm>
            <a:off x="9551769" y="2304914"/>
            <a:ext cx="1733289" cy="4108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通识教育</a:t>
            </a:r>
            <a:endPar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52" name="TextBox 29"/>
          <p:cNvSpPr txBox="1"/>
          <p:nvPr/>
        </p:nvSpPr>
        <p:spPr>
          <a:xfrm>
            <a:off x="924746" y="2479400"/>
            <a:ext cx="1856339" cy="535940"/>
          </a:xfrm>
          <a:prstGeom prst="rect"/>
          <a:noFill/>
        </p:spPr>
        <p:txBody>
          <a:bodyPr wrap="square">
            <a:spAutoFit/>
          </a:bodyPr>
          <a:p>
            <a:pPr algn="ctr" defTabSz="457200" lvl="0">
              <a:lnSpc>
                <a:spcPct val="250000"/>
              </a:lnSpc>
            </a:pPr>
            <a:r>
              <a:rPr altLang="zh-CN" dirty="0" sz="1200" lang="en-US">
                <a:solidFill>
                  <a:schemeClr val="tx1">
                    <a:lumMod val="85000"/>
                    <a:lumOff val="15000"/>
                  </a:schemeClr>
                </a:solidFill>
                <a:latin typeface="Century Gothic" panose="020B0502020202020204" pitchFamily="34" charset="0"/>
                <a:cs typeface="Aharoni" panose="02010803020104030203" pitchFamily="2" charset="-79"/>
              </a:rPr>
              <a:t>Complete education</a:t>
            </a:r>
            <a:endParaRPr baseline="0" cap="none" dirty="0" sz="12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653" name="文本框 31"/>
          <p:cNvSpPr txBox="1"/>
          <p:nvPr/>
        </p:nvSpPr>
        <p:spPr>
          <a:xfrm>
            <a:off x="986273" y="2288306"/>
            <a:ext cx="1733289" cy="4108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完满教育</a:t>
            </a:r>
            <a:endPar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54" name="TextBox 29"/>
          <p:cNvSpPr txBox="1"/>
          <p:nvPr/>
        </p:nvSpPr>
        <p:spPr>
          <a:xfrm>
            <a:off x="9279956" y="4831886"/>
            <a:ext cx="2005101" cy="535940"/>
          </a:xfrm>
          <a:prstGeom prst="rect"/>
          <a:noFill/>
        </p:spPr>
        <p:txBody>
          <a:bodyPr wrap="square">
            <a:spAutoFit/>
          </a:bodyPr>
          <a:p>
            <a:pPr algn="ctr" defTabSz="457200" lvl="0">
              <a:lnSpc>
                <a:spcPct val="250000"/>
              </a:lnSpc>
            </a:pPr>
            <a:r>
              <a:rPr altLang="zh-CN" dirty="0" sz="1200" lang="en-US">
                <a:solidFill>
                  <a:schemeClr val="tx1">
                    <a:lumMod val="85000"/>
                    <a:lumOff val="15000"/>
                  </a:schemeClr>
                </a:solidFill>
                <a:latin typeface="Century Gothic" panose="020B0502020202020204" pitchFamily="34" charset="0"/>
                <a:cs typeface="Aharoni" panose="02010803020104030203" pitchFamily="2" charset="-79"/>
              </a:rPr>
              <a:t>liberal education</a:t>
            </a:r>
            <a:endParaRPr baseline="0" cap="none" dirty="0" sz="12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sp>
        <p:nvSpPr>
          <p:cNvPr id="1048655" name="文本框 33"/>
          <p:cNvSpPr txBox="1"/>
          <p:nvPr/>
        </p:nvSpPr>
        <p:spPr>
          <a:xfrm>
            <a:off x="9551768" y="4634210"/>
            <a:ext cx="1733289" cy="4108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专业教育</a:t>
            </a:r>
            <a:endParaRPr altLang="en-US" baseline="0" b="0" cap="none" dirty="0" sz="20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grpSp>
        <p:nvGrpSpPr>
          <p:cNvPr id="67" name="组合 17"/>
          <p:cNvGrpSpPr/>
          <p:nvPr/>
        </p:nvGrpSpPr>
        <p:grpSpPr>
          <a:xfrm>
            <a:off x="265187" y="189347"/>
            <a:ext cx="2904230" cy="523734"/>
            <a:chOff x="4892233" y="235506"/>
            <a:chExt cx="2904230" cy="523734"/>
          </a:xfrm>
        </p:grpSpPr>
        <p:sp>
          <p:nvSpPr>
            <p:cNvPr id="1048656" name="文本框 18"/>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四位一体培养体系</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57" name="矩形 19"/>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57" name="图片 1" descr="C:\Users\chuangxing\Desktop\QQ图片20190519185921.jpgQQ图片20190519185921"/>
          <p:cNvPicPr>
            <a:picLocks noChangeAspect="1"/>
          </p:cNvPicPr>
          <p:nvPr/>
        </p:nvPicPr>
        <p:blipFill rotWithShape="1">
          <a:blip xmlns:r="http://schemas.openxmlformats.org/officeDocument/2006/relationships" r:embed="rId1"/>
          <a:srcRect/>
          <a:stretch>
            <a:fillRect/>
          </a:stretch>
        </p:blipFill>
        <p:spPr>
          <a:xfrm>
            <a:off x="3162300" y="1492885"/>
            <a:ext cx="5867400" cy="3872230"/>
          </a:xfrm>
          <a:prstGeom prst="rect"/>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44"/>
                                        </p:tgtEl>
                                        <p:attrNameLst>
                                          <p:attrName>style.visibility</p:attrName>
                                        </p:attrNameLst>
                                      </p:cBhvr>
                                      <p:to>
                                        <p:strVal val="visible"/>
                                      </p:to>
                                    </p:set>
                                    <p:anim calcmode="lin" valueType="num">
                                      <p:cBhvr additive="base">
                                        <p:cTn dur="500" fill="hold" id="7"/>
                                        <p:tgtEl>
                                          <p:spTgt spid="1048644"/>
                                        </p:tgtEl>
                                        <p:attrNameLst>
                                          <p:attrName>ppt_x</p:attrName>
                                        </p:attrNameLst>
                                      </p:cBhvr>
                                      <p:tavLst>
                                        <p:tav tm="0">
                                          <p:val>
                                            <p:strVal val="#ppt_x"/>
                                          </p:val>
                                        </p:tav>
                                        <p:tav tm="100000">
                                          <p:val>
                                            <p:strVal val="#ppt_x"/>
                                          </p:val>
                                        </p:tav>
                                      </p:tavLst>
                                    </p:anim>
                                    <p:anim calcmode="lin" valueType="num">
                                      <p:cBhvr additive="base">
                                        <p:cTn dur="500" fill="hold" id="8"/>
                                        <p:tgtEl>
                                          <p:spTgt spid="104864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42" presetSubtype="0">
                                  <p:stCondLst>
                                    <p:cond delay="0"/>
                                  </p:stCondLst>
                                  <p:childTnLst>
                                    <p:set>
                                      <p:cBhvr>
                                        <p:cTn dur="1" fill="hold" id="12">
                                          <p:stCondLst>
                                            <p:cond delay="0"/>
                                          </p:stCondLst>
                                        </p:cTn>
                                        <p:tgtEl>
                                          <p:spTgt spid="1048645"/>
                                        </p:tgtEl>
                                        <p:attrNameLst>
                                          <p:attrName>style.visibility</p:attrName>
                                        </p:attrNameLst>
                                      </p:cBhvr>
                                      <p:to>
                                        <p:strVal val="visible"/>
                                      </p:to>
                                    </p:set>
                                    <p:animEffect transition="in" filter="fade">
                                      <p:cBhvr>
                                        <p:cTn dur="1000" id="13"/>
                                        <p:tgtEl>
                                          <p:spTgt spid="1048645"/>
                                        </p:tgtEl>
                                      </p:cBhvr>
                                    </p:animEffect>
                                    <p:anim calcmode="lin" valueType="num">
                                      <p:cBhvr>
                                        <p:cTn dur="1000" fill="hold" id="14"/>
                                        <p:tgtEl>
                                          <p:spTgt spid="1048645"/>
                                        </p:tgtEl>
                                        <p:attrNameLst>
                                          <p:attrName>ppt_x</p:attrName>
                                        </p:attrNameLst>
                                      </p:cBhvr>
                                      <p:tavLst>
                                        <p:tav tm="0">
                                          <p:val>
                                            <p:strVal val="#ppt_x"/>
                                          </p:val>
                                        </p:tav>
                                        <p:tav tm="100000">
                                          <p:val>
                                            <p:strVal val="#ppt_x"/>
                                          </p:val>
                                        </p:tav>
                                      </p:tavLst>
                                    </p:anim>
                                    <p:anim calcmode="lin" valueType="num">
                                      <p:cBhvr>
                                        <p:cTn dur="1000" fill="hold" id="15"/>
                                        <p:tgtEl>
                                          <p:spTgt spid="1048645"/>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2" presetSubtype="4">
                                  <p:stCondLst>
                                    <p:cond delay="0"/>
                                  </p:stCondLst>
                                  <p:childTnLst>
                                    <p:set>
                                      <p:cBhvr>
                                        <p:cTn dur="1" fill="hold" id="19">
                                          <p:stCondLst>
                                            <p:cond delay="0"/>
                                          </p:stCondLst>
                                        </p:cTn>
                                        <p:tgtEl>
                                          <p:spTgt spid="1048646"/>
                                        </p:tgtEl>
                                        <p:attrNameLst>
                                          <p:attrName>style.visibility</p:attrName>
                                        </p:attrNameLst>
                                      </p:cBhvr>
                                      <p:to>
                                        <p:strVal val="visible"/>
                                      </p:to>
                                    </p:set>
                                    <p:anim calcmode="lin" valueType="num">
                                      <p:cBhvr additive="base">
                                        <p:cTn dur="500" fill="hold" id="20"/>
                                        <p:tgtEl>
                                          <p:spTgt spid="1048646"/>
                                        </p:tgtEl>
                                        <p:attrNameLst>
                                          <p:attrName>ppt_x</p:attrName>
                                        </p:attrNameLst>
                                      </p:cBhvr>
                                      <p:tavLst>
                                        <p:tav tm="0">
                                          <p:val>
                                            <p:strVal val="#ppt_x"/>
                                          </p:val>
                                        </p:tav>
                                        <p:tav tm="100000">
                                          <p:val>
                                            <p:strVal val="#ppt_x"/>
                                          </p:val>
                                        </p:tav>
                                      </p:tavLst>
                                    </p:anim>
                                    <p:anim calcmode="lin" valueType="num">
                                      <p:cBhvr additive="base">
                                        <p:cTn dur="500" fill="hold" id="21"/>
                                        <p:tgtEl>
                                          <p:spTgt spid="1048646"/>
                                        </p:tgtEl>
                                        <p:attrNameLst>
                                          <p:attrName>ppt_y</p:attrName>
                                        </p:attrNameLst>
                                      </p:cBhvr>
                                      <p:tavLst>
                                        <p:tav tm="0">
                                          <p:val>
                                            <p:strVal val="1+#ppt_h/2"/>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2" presetSubtype="4">
                                  <p:stCondLst>
                                    <p:cond delay="0"/>
                                  </p:stCondLst>
                                  <p:childTnLst>
                                    <p:set>
                                      <p:cBhvr>
                                        <p:cTn dur="1" fill="hold" id="25">
                                          <p:stCondLst>
                                            <p:cond delay="0"/>
                                          </p:stCondLst>
                                        </p:cTn>
                                        <p:tgtEl>
                                          <p:spTgt spid="1048647"/>
                                        </p:tgtEl>
                                        <p:attrNameLst>
                                          <p:attrName>style.visibility</p:attrName>
                                        </p:attrNameLst>
                                      </p:cBhvr>
                                      <p:to>
                                        <p:strVal val="visible"/>
                                      </p:to>
                                    </p:set>
                                    <p:anim calcmode="lin" valueType="num">
                                      <p:cBhvr additive="base">
                                        <p:cTn dur="500" fill="hold" id="26"/>
                                        <p:tgtEl>
                                          <p:spTgt spid="1048647"/>
                                        </p:tgtEl>
                                        <p:attrNameLst>
                                          <p:attrName>ppt_x</p:attrName>
                                        </p:attrNameLst>
                                      </p:cBhvr>
                                      <p:tavLst>
                                        <p:tav tm="0">
                                          <p:val>
                                            <p:strVal val="#ppt_x"/>
                                          </p:val>
                                        </p:tav>
                                        <p:tav tm="100000">
                                          <p:val>
                                            <p:strVal val="#ppt_x"/>
                                          </p:val>
                                        </p:tav>
                                      </p:tavLst>
                                    </p:anim>
                                    <p:anim calcmode="lin" valueType="num">
                                      <p:cBhvr additive="base">
                                        <p:cTn dur="500" fill="hold" id="27"/>
                                        <p:tgtEl>
                                          <p:spTgt spid="1048647"/>
                                        </p:tgtEl>
                                        <p:attrNameLst>
                                          <p:attrName>ppt_y</p:attrName>
                                        </p:attrNameLst>
                                      </p:cBhvr>
                                      <p:tavLst>
                                        <p:tav tm="0">
                                          <p:val>
                                            <p:strVal val="1+#ppt_h/2"/>
                                          </p:val>
                                        </p:tav>
                                        <p:tav tm="100000">
                                          <p:val>
                                            <p:strVal val="#ppt_y"/>
                                          </p:val>
                                        </p:tav>
                                      </p:tavLst>
                                    </p:anim>
                                  </p:childTnLst>
                                </p:cTn>
                              </p:par>
                              <p:par>
                                <p:cTn fill="hold" grpId="0" id="28" nodeType="withEffect" presetClass="entr" presetID="2" presetSubtype="4">
                                  <p:stCondLst>
                                    <p:cond delay="0"/>
                                  </p:stCondLst>
                                  <p:childTnLst>
                                    <p:set>
                                      <p:cBhvr>
                                        <p:cTn dur="1" fill="hold" id="29">
                                          <p:stCondLst>
                                            <p:cond delay="0"/>
                                          </p:stCondLst>
                                        </p:cTn>
                                        <p:tgtEl>
                                          <p:spTgt spid="1048649"/>
                                        </p:tgtEl>
                                        <p:attrNameLst>
                                          <p:attrName>style.visibility</p:attrName>
                                        </p:attrNameLst>
                                      </p:cBhvr>
                                      <p:to>
                                        <p:strVal val="visible"/>
                                      </p:to>
                                    </p:set>
                                    <p:anim calcmode="lin" valueType="num">
                                      <p:cBhvr additive="base">
                                        <p:cTn dur="500" fill="hold" id="30"/>
                                        <p:tgtEl>
                                          <p:spTgt spid="1048649"/>
                                        </p:tgtEl>
                                        <p:attrNameLst>
                                          <p:attrName>ppt_x</p:attrName>
                                        </p:attrNameLst>
                                      </p:cBhvr>
                                      <p:tavLst>
                                        <p:tav tm="0">
                                          <p:val>
                                            <p:strVal val="#ppt_x"/>
                                          </p:val>
                                        </p:tav>
                                        <p:tav tm="100000">
                                          <p:val>
                                            <p:strVal val="#ppt_x"/>
                                          </p:val>
                                        </p:tav>
                                      </p:tavLst>
                                    </p:anim>
                                    <p:anim calcmode="lin" valueType="num">
                                      <p:cBhvr additive="base">
                                        <p:cTn dur="500" fill="hold" id="31"/>
                                        <p:tgtEl>
                                          <p:spTgt spid="1048649"/>
                                        </p:tgtEl>
                                        <p:attrNameLst>
                                          <p:attrName>ppt_y</p:attrName>
                                        </p:attrNameLst>
                                      </p:cBhvr>
                                      <p:tavLst>
                                        <p:tav tm="0">
                                          <p:val>
                                            <p:strVal val="1+#ppt_h/2"/>
                                          </p:val>
                                        </p:tav>
                                        <p:tav tm="100000">
                                          <p:val>
                                            <p:strVal val="#ppt_y"/>
                                          </p:val>
                                        </p:tav>
                                      </p:tavLst>
                                    </p:anim>
                                  </p:childTnLst>
                                </p:cTn>
                              </p:par>
                              <p:par>
                                <p:cTn fill="hold" grpId="0" id="32" nodeType="withEffect" presetClass="entr" presetID="2" presetSubtype="4">
                                  <p:stCondLst>
                                    <p:cond delay="0"/>
                                  </p:stCondLst>
                                  <p:childTnLst>
                                    <p:set>
                                      <p:cBhvr>
                                        <p:cTn dur="1" fill="hold" id="33">
                                          <p:stCondLst>
                                            <p:cond delay="0"/>
                                          </p:stCondLst>
                                        </p:cTn>
                                        <p:tgtEl>
                                          <p:spTgt spid="1048651"/>
                                        </p:tgtEl>
                                        <p:attrNameLst>
                                          <p:attrName>style.visibility</p:attrName>
                                        </p:attrNameLst>
                                      </p:cBhvr>
                                      <p:to>
                                        <p:strVal val="visible"/>
                                      </p:to>
                                    </p:set>
                                    <p:anim calcmode="lin" valueType="num">
                                      <p:cBhvr additive="base">
                                        <p:cTn dur="500" fill="hold" id="34"/>
                                        <p:tgtEl>
                                          <p:spTgt spid="1048651"/>
                                        </p:tgtEl>
                                        <p:attrNameLst>
                                          <p:attrName>ppt_x</p:attrName>
                                        </p:attrNameLst>
                                      </p:cBhvr>
                                      <p:tavLst>
                                        <p:tav tm="0">
                                          <p:val>
                                            <p:strVal val="#ppt_x"/>
                                          </p:val>
                                        </p:tav>
                                        <p:tav tm="100000">
                                          <p:val>
                                            <p:strVal val="#ppt_x"/>
                                          </p:val>
                                        </p:tav>
                                      </p:tavLst>
                                    </p:anim>
                                    <p:anim calcmode="lin" valueType="num">
                                      <p:cBhvr additive="base">
                                        <p:cTn dur="500" fill="hold" id="35"/>
                                        <p:tgtEl>
                                          <p:spTgt spid="1048651"/>
                                        </p:tgtEl>
                                        <p:attrNameLst>
                                          <p:attrName>ppt_y</p:attrName>
                                        </p:attrNameLst>
                                      </p:cBhvr>
                                      <p:tavLst>
                                        <p:tav tm="0">
                                          <p:val>
                                            <p:strVal val="1+#ppt_h/2"/>
                                          </p:val>
                                        </p:tav>
                                        <p:tav tm="100000">
                                          <p:val>
                                            <p:strVal val="#ppt_y"/>
                                          </p:val>
                                        </p:tav>
                                      </p:tavLst>
                                    </p:anim>
                                  </p:childTnLst>
                                </p:cTn>
                              </p:par>
                              <p:par>
                                <p:cTn fill="hold" grpId="0" id="36" nodeType="withEffect" presetClass="entr" presetID="42" presetSubtype="0">
                                  <p:stCondLst>
                                    <p:cond delay="0"/>
                                  </p:stCondLst>
                                  <p:childTnLst>
                                    <p:set>
                                      <p:cBhvr>
                                        <p:cTn dur="1" fill="hold" id="37">
                                          <p:stCondLst>
                                            <p:cond delay="0"/>
                                          </p:stCondLst>
                                        </p:cTn>
                                        <p:tgtEl>
                                          <p:spTgt spid="1048653"/>
                                        </p:tgtEl>
                                        <p:attrNameLst>
                                          <p:attrName>style.visibility</p:attrName>
                                        </p:attrNameLst>
                                      </p:cBhvr>
                                      <p:to>
                                        <p:strVal val="visible"/>
                                      </p:to>
                                    </p:set>
                                    <p:animEffect transition="in" filter="fade">
                                      <p:cBhvr>
                                        <p:cTn dur="1000" id="38"/>
                                        <p:tgtEl>
                                          <p:spTgt spid="1048653"/>
                                        </p:tgtEl>
                                      </p:cBhvr>
                                    </p:animEffect>
                                    <p:anim calcmode="lin" valueType="num">
                                      <p:cBhvr>
                                        <p:cTn dur="1000" fill="hold" id="39"/>
                                        <p:tgtEl>
                                          <p:spTgt spid="1048653"/>
                                        </p:tgtEl>
                                        <p:attrNameLst>
                                          <p:attrName>ppt_x</p:attrName>
                                        </p:attrNameLst>
                                      </p:cBhvr>
                                      <p:tavLst>
                                        <p:tav tm="0">
                                          <p:val>
                                            <p:strVal val="#ppt_x"/>
                                          </p:val>
                                        </p:tav>
                                        <p:tav tm="100000">
                                          <p:val>
                                            <p:strVal val="#ppt_x"/>
                                          </p:val>
                                        </p:tav>
                                      </p:tavLst>
                                    </p:anim>
                                    <p:anim calcmode="lin" valueType="num">
                                      <p:cBhvr>
                                        <p:cTn dur="1000" fill="hold" id="40"/>
                                        <p:tgtEl>
                                          <p:spTgt spid="1048653"/>
                                        </p:tgtEl>
                                        <p:attrNameLst>
                                          <p:attrName>ppt_y</p:attrName>
                                        </p:attrNameLst>
                                      </p:cBhvr>
                                      <p:tavLst>
                                        <p:tav tm="0">
                                          <p:val>
                                            <p:strVal val="#ppt_y+.1"/>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048655"/>
                                        </p:tgtEl>
                                        <p:attrNameLst>
                                          <p:attrName>style.visibility</p:attrName>
                                        </p:attrNameLst>
                                      </p:cBhvr>
                                      <p:to>
                                        <p:strVal val="visible"/>
                                      </p:to>
                                    </p:set>
                                    <p:anim calcmode="lin" valueType="num">
                                      <p:cBhvr additive="base">
                                        <p:cTn dur="500" fill="hold" id="43"/>
                                        <p:tgtEl>
                                          <p:spTgt spid="1048655"/>
                                        </p:tgtEl>
                                        <p:attrNameLst>
                                          <p:attrName>ppt_x</p:attrName>
                                        </p:attrNameLst>
                                      </p:cBhvr>
                                      <p:tavLst>
                                        <p:tav tm="0">
                                          <p:val>
                                            <p:strVal val="#ppt_x"/>
                                          </p:val>
                                        </p:tav>
                                        <p:tav tm="100000">
                                          <p:val>
                                            <p:strVal val="#ppt_x"/>
                                          </p:val>
                                        </p:tav>
                                      </p:tavLst>
                                    </p:anim>
                                    <p:anim calcmode="lin" valueType="num">
                                      <p:cBhvr additive="base">
                                        <p:cTn dur="500" fill="hold" id="44"/>
                                        <p:tgtEl>
                                          <p:spTgt spid="1048655"/>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048648"/>
                                        </p:tgtEl>
                                        <p:attrNameLst>
                                          <p:attrName>style.visibility</p:attrName>
                                        </p:attrNameLst>
                                      </p:cBhvr>
                                      <p:to>
                                        <p:strVal val="visible"/>
                                      </p:to>
                                    </p:set>
                                    <p:anim calcmode="lin" valueType="num">
                                      <p:cBhvr additive="base">
                                        <p:cTn dur="500" fill="hold" id="47"/>
                                        <p:tgtEl>
                                          <p:spTgt spid="1048648"/>
                                        </p:tgtEl>
                                        <p:attrNameLst>
                                          <p:attrName>ppt_x</p:attrName>
                                        </p:attrNameLst>
                                      </p:cBhvr>
                                      <p:tavLst>
                                        <p:tav tm="0">
                                          <p:val>
                                            <p:strVal val="#ppt_x"/>
                                          </p:val>
                                        </p:tav>
                                        <p:tav tm="100000">
                                          <p:val>
                                            <p:strVal val="#ppt_x"/>
                                          </p:val>
                                        </p:tav>
                                      </p:tavLst>
                                    </p:anim>
                                    <p:anim calcmode="lin" valueType="num">
                                      <p:cBhvr additive="base">
                                        <p:cTn dur="500" fill="hold" id="48"/>
                                        <p:tgtEl>
                                          <p:spTgt spid="1048648"/>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048650"/>
                                        </p:tgtEl>
                                        <p:attrNameLst>
                                          <p:attrName>style.visibility</p:attrName>
                                        </p:attrNameLst>
                                      </p:cBhvr>
                                      <p:to>
                                        <p:strVal val="visible"/>
                                      </p:to>
                                    </p:set>
                                    <p:anim calcmode="lin" valueType="num">
                                      <p:cBhvr additive="base">
                                        <p:cTn dur="500" fill="hold" id="51"/>
                                        <p:tgtEl>
                                          <p:spTgt spid="1048650"/>
                                        </p:tgtEl>
                                        <p:attrNameLst>
                                          <p:attrName>ppt_x</p:attrName>
                                        </p:attrNameLst>
                                      </p:cBhvr>
                                      <p:tavLst>
                                        <p:tav tm="0">
                                          <p:val>
                                            <p:strVal val="#ppt_x"/>
                                          </p:val>
                                        </p:tav>
                                        <p:tav tm="100000">
                                          <p:val>
                                            <p:strVal val="#ppt_x"/>
                                          </p:val>
                                        </p:tav>
                                      </p:tavLst>
                                    </p:anim>
                                    <p:anim calcmode="lin" valueType="num">
                                      <p:cBhvr additive="base">
                                        <p:cTn dur="500" fill="hold" id="52"/>
                                        <p:tgtEl>
                                          <p:spTgt spid="1048650"/>
                                        </p:tgtEl>
                                        <p:attrNameLst>
                                          <p:attrName>ppt_y</p:attrName>
                                        </p:attrNameLst>
                                      </p:cBhvr>
                                      <p:tavLst>
                                        <p:tav tm="0">
                                          <p:val>
                                            <p:strVal val="1+#ppt_h/2"/>
                                          </p:val>
                                        </p:tav>
                                        <p:tav tm="100000">
                                          <p:val>
                                            <p:strVal val="#ppt_y"/>
                                          </p:val>
                                        </p:tav>
                                      </p:tavLst>
                                    </p:anim>
                                  </p:childTnLst>
                                </p:cTn>
                              </p:par>
                              <p:par>
                                <p:cTn fill="hold" grpId="0" id="53" nodeType="withEffect" presetClass="entr" presetID="42" presetSubtype="0">
                                  <p:stCondLst>
                                    <p:cond delay="0"/>
                                  </p:stCondLst>
                                  <p:childTnLst>
                                    <p:set>
                                      <p:cBhvr>
                                        <p:cTn dur="1" fill="hold" id="54">
                                          <p:stCondLst>
                                            <p:cond delay="0"/>
                                          </p:stCondLst>
                                        </p:cTn>
                                        <p:tgtEl>
                                          <p:spTgt spid="1048652"/>
                                        </p:tgtEl>
                                        <p:attrNameLst>
                                          <p:attrName>style.visibility</p:attrName>
                                        </p:attrNameLst>
                                      </p:cBhvr>
                                      <p:to>
                                        <p:strVal val="visible"/>
                                      </p:to>
                                    </p:set>
                                    <p:animEffect transition="in" filter="fade">
                                      <p:cBhvr>
                                        <p:cTn dur="1000" id="55"/>
                                        <p:tgtEl>
                                          <p:spTgt spid="1048652"/>
                                        </p:tgtEl>
                                      </p:cBhvr>
                                    </p:animEffect>
                                    <p:anim calcmode="lin" valueType="num">
                                      <p:cBhvr>
                                        <p:cTn dur="1000" fill="hold" id="56"/>
                                        <p:tgtEl>
                                          <p:spTgt spid="1048652"/>
                                        </p:tgtEl>
                                        <p:attrNameLst>
                                          <p:attrName>ppt_x</p:attrName>
                                        </p:attrNameLst>
                                      </p:cBhvr>
                                      <p:tavLst>
                                        <p:tav tm="0">
                                          <p:val>
                                            <p:strVal val="#ppt_x"/>
                                          </p:val>
                                        </p:tav>
                                        <p:tav tm="100000">
                                          <p:val>
                                            <p:strVal val="#ppt_x"/>
                                          </p:val>
                                        </p:tav>
                                      </p:tavLst>
                                    </p:anim>
                                    <p:anim calcmode="lin" valueType="num">
                                      <p:cBhvr>
                                        <p:cTn dur="1000" fill="hold" id="57"/>
                                        <p:tgtEl>
                                          <p:spTgt spid="1048652"/>
                                        </p:tgtEl>
                                        <p:attrNameLst>
                                          <p:attrName>ppt_y</p:attrName>
                                        </p:attrNameLst>
                                      </p:cBhvr>
                                      <p:tavLst>
                                        <p:tav tm="0">
                                          <p:val>
                                            <p:strVal val="#ppt_y+.1"/>
                                          </p:val>
                                        </p:tav>
                                        <p:tav tm="100000">
                                          <p:val>
                                            <p:strVal val="#ppt_y"/>
                                          </p:val>
                                        </p:tav>
                                      </p:tavLst>
                                    </p:anim>
                                  </p:childTnLst>
                                </p:cTn>
                              </p:par>
                              <p:par>
                                <p:cTn fill="hold" grpId="0" id="58" nodeType="withEffect" presetClass="entr" presetID="2" presetSubtype="4">
                                  <p:stCondLst>
                                    <p:cond delay="0"/>
                                  </p:stCondLst>
                                  <p:childTnLst>
                                    <p:set>
                                      <p:cBhvr>
                                        <p:cTn dur="1" fill="hold" id="59">
                                          <p:stCondLst>
                                            <p:cond delay="0"/>
                                          </p:stCondLst>
                                        </p:cTn>
                                        <p:tgtEl>
                                          <p:spTgt spid="1048654"/>
                                        </p:tgtEl>
                                        <p:attrNameLst>
                                          <p:attrName>style.visibility</p:attrName>
                                        </p:attrNameLst>
                                      </p:cBhvr>
                                      <p:to>
                                        <p:strVal val="visible"/>
                                      </p:to>
                                    </p:set>
                                    <p:anim calcmode="lin" valueType="num">
                                      <p:cBhvr additive="base">
                                        <p:cTn dur="500" fill="hold" id="60"/>
                                        <p:tgtEl>
                                          <p:spTgt spid="1048654"/>
                                        </p:tgtEl>
                                        <p:attrNameLst>
                                          <p:attrName>ppt_x</p:attrName>
                                        </p:attrNameLst>
                                      </p:cBhvr>
                                      <p:tavLst>
                                        <p:tav tm="0">
                                          <p:val>
                                            <p:strVal val="#ppt_x"/>
                                          </p:val>
                                        </p:tav>
                                        <p:tav tm="100000">
                                          <p:val>
                                            <p:strVal val="#ppt_x"/>
                                          </p:val>
                                        </p:tav>
                                      </p:tavLst>
                                    </p:anim>
                                    <p:anim calcmode="lin" valueType="num">
                                      <p:cBhvr additive="base">
                                        <p:cTn dur="500" fill="hold" id="61"/>
                                        <p:tgtEl>
                                          <p:spTgt spid="10486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4" grpId="0"/>
      <p:bldP spid="1048645" grpId="0"/>
      <p:bldP spid="1048646" grpId="0"/>
      <p:bldP spid="1048647" grpId="0"/>
      <p:bldP spid="1048648" grpId="0"/>
      <p:bldP spid="1048649" grpId="0"/>
      <p:bldP spid="1048650" grpId="0"/>
      <p:bldP spid="1048651" grpId="0"/>
      <p:bldP spid="1048652" grpId="0"/>
      <p:bldP spid="1048653" grpId="0"/>
      <p:bldP spid="1048654" grpId="0"/>
      <p:bldP spid="10486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61" name="矩形 5"/>
          <p:cNvSpPr/>
          <p:nvPr/>
        </p:nvSpPr>
        <p:spPr>
          <a:xfrm>
            <a:off x="1909310" y="1017159"/>
            <a:ext cx="3356380" cy="1112127"/>
          </a:xfrm>
          <a:prstGeom prst="rect"/>
          <a:solidFill>
            <a:srgbClr val="3A5337"/>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r>
              <a:rPr altLang="en-US" baseline="0" b="0" cap="none" dirty="0" sz="36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rPr>
              <a:t>完满教育</a:t>
            </a:r>
            <a:endParaRPr altLang="en-US" baseline="0" b="0" cap="none" dirty="0" sz="3600" i="0" kern="1200" kumimoji="0" lang="zh-CN" noProof="0" normalizeH="0" spc="0" strike="noStrike" u="none">
              <a:ln>
                <a:noFill/>
              </a:ln>
              <a:solidFill>
                <a:prstClr val="white"/>
              </a:solidFill>
              <a:effectLst/>
              <a:uLnTx/>
              <a:uFillTx/>
              <a:latin typeface="Calibri" panose="020F0502020204030204"/>
              <a:ea typeface="等线" panose="02010600030101010101" charset="-122"/>
              <a:cs typeface="+mn-cs"/>
            </a:endParaRPr>
          </a:p>
        </p:txBody>
      </p:sp>
      <p:sp>
        <p:nvSpPr>
          <p:cNvPr id="1048662" name="TextBox 29"/>
          <p:cNvSpPr txBox="1"/>
          <p:nvPr/>
        </p:nvSpPr>
        <p:spPr>
          <a:xfrm>
            <a:off x="6926428" y="3059657"/>
            <a:ext cx="4845363" cy="2971967"/>
          </a:xfrm>
          <a:prstGeom prst="rect"/>
          <a:noFill/>
        </p:spPr>
        <p:txBody>
          <a:bodyPr wrap="square">
            <a:spAutoFit/>
          </a:bodyPr>
          <a:p>
            <a:pPr defTabSz="457200" lvl="0">
              <a:lnSpc>
                <a:spcPct val="200000"/>
              </a:lnSpc>
            </a:pPr>
            <a:r>
              <a:rPr altLang="en-US" baseline="0" cap="none" dirty="0" sz="1600" i="0" kern="1200" kumimoji="0" lang="zh-CN"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rPr>
              <a:t>以上四个板块构成的完满教育是我校的核心教育理念之一，我们认为竞技体育带来的健硕的身体、坚韧意志，艺术修养与实践带来的情感气质，社团活动带来的交往艺术、才能成长以及志愿者服务带来的担当与责任心使我们将学生培养成未来社会中坚力量领导者的坚实基础！</a:t>
            </a:r>
            <a:endParaRPr baseline="0" cap="none" dirty="0" sz="1600" i="0" kern="1200" kumimoji="0" lang="en-US" noProof="0" normalizeH="0" strike="noStrike" u="none">
              <a:ln>
                <a:noFill/>
              </a:ln>
              <a:solidFill>
                <a:schemeClr val="tx1">
                  <a:lumMod val="85000"/>
                  <a:lumOff val="15000"/>
                </a:schemeClr>
              </a:solidFill>
              <a:effectLst/>
              <a:uLnTx/>
              <a:uFillTx/>
              <a:latin typeface="Century Gothic" panose="020B0502020202020204" pitchFamily="34" charset="0"/>
              <a:ea typeface="Montserrat Light" charset="0"/>
              <a:cs typeface="Montserrat Light" charset="0"/>
            </a:endParaRPr>
          </a:p>
        </p:txBody>
      </p:sp>
      <p:grpSp>
        <p:nvGrpSpPr>
          <p:cNvPr id="71" name="组合 14"/>
          <p:cNvGrpSpPr/>
          <p:nvPr/>
        </p:nvGrpSpPr>
        <p:grpSpPr>
          <a:xfrm>
            <a:off x="265187" y="189347"/>
            <a:ext cx="2904230" cy="523734"/>
            <a:chOff x="4892233" y="235506"/>
            <a:chExt cx="2904230" cy="523734"/>
          </a:xfrm>
        </p:grpSpPr>
        <p:sp>
          <p:nvSpPr>
            <p:cNvPr id="1048663" name="文本框 15"/>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四位一体培养体系</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64" name="矩形 16"/>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58" name="图片 3"/>
          <p:cNvPicPr>
            <a:picLocks noChangeAspect="1"/>
          </p:cNvPicPr>
          <p:nvPr/>
        </p:nvPicPr>
        <p:blipFill>
          <a:blip xmlns:r="http://schemas.openxmlformats.org/officeDocument/2006/relationships" r:embed="rId1"/>
          <a:stretch>
            <a:fillRect/>
          </a:stretch>
        </p:blipFill>
        <p:spPr>
          <a:xfrm>
            <a:off x="174261" y="2495433"/>
            <a:ext cx="6284970" cy="4173220"/>
          </a:xfrm>
          <a:prstGeom prst="rect"/>
        </p:spPr>
      </p:pic>
      <p:sp>
        <p:nvSpPr>
          <p:cNvPr id="1048665" name="矩形 1"/>
          <p:cNvSpPr/>
          <p:nvPr/>
        </p:nvSpPr>
        <p:spPr>
          <a:xfrm>
            <a:off x="6367278" y="558034"/>
            <a:ext cx="5644064" cy="1691641"/>
          </a:xfrm>
          <a:prstGeom prst="rect"/>
          <a:noFill/>
        </p:spPr>
        <p:txBody>
          <a:bodyPr bIns="45720" lIns="91440" rIns="91440" tIns="45720" wrap="square">
            <a:spAutoFit/>
          </a:bodyPr>
          <a:p>
            <a:pPr>
              <a:lnSpc>
                <a:spcPct val="200000"/>
              </a:lnSpc>
            </a:pPr>
            <a:r>
              <a:rPr altLang="en-US" dirty="0" sz="36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竞技体育</a:t>
            </a:r>
            <a:r>
              <a:rPr altLang="zh-CN" dirty="0" sz="3600" lang="en-US">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a:t>
            </a:r>
            <a:r>
              <a:rPr altLang="en-US" dirty="0" sz="36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艺术修养与实践</a:t>
            </a:r>
            <a:endParaRPr altLang="zh-CN" dirty="0" sz="3600" lang="en-US">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endParaRPr>
          </a:p>
          <a:p>
            <a:r>
              <a:rPr altLang="zh-CN" dirty="0" sz="3600" lang="en-US">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a:t>
            </a:r>
            <a:r>
              <a:rPr altLang="en-US" dirty="0" sz="36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社团活动</a:t>
            </a:r>
            <a:r>
              <a:rPr altLang="zh-CN" dirty="0" sz="3600" lang="en-US">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a:t>
            </a:r>
            <a:r>
              <a:rPr altLang="en-US" dirty="0" sz="36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志愿者服务</a:t>
            </a:r>
            <a:endParaRPr altLang="en-US" dirty="0" sz="3600" lang="zh-CN">
              <a:ln w="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endParaRPr>
          </a:p>
        </p:txBody>
      </p:sp>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 presetSubtype="2">
                                  <p:stCondLst>
                                    <p:cond delay="0"/>
                                  </p:stCondLst>
                                  <p:childTnLst>
                                    <p:set>
                                      <p:cBhvr>
                                        <p:cTn dur="1" fill="hold" id="6">
                                          <p:stCondLst>
                                            <p:cond delay="0"/>
                                          </p:stCondLst>
                                        </p:cTn>
                                        <p:tgtEl>
                                          <p:spTgt spid="1048661"/>
                                        </p:tgtEl>
                                        <p:attrNameLst>
                                          <p:attrName>style.visibility</p:attrName>
                                        </p:attrNameLst>
                                      </p:cBhvr>
                                      <p:to>
                                        <p:strVal val="visible"/>
                                      </p:to>
                                    </p:set>
                                    <p:anim calcmode="lin" valueType="num">
                                      <p:cBhvr additive="base">
                                        <p:cTn dur="500" fill="hold" id="7"/>
                                        <p:tgtEl>
                                          <p:spTgt spid="1048661"/>
                                        </p:tgtEl>
                                        <p:attrNameLst>
                                          <p:attrName>ppt_x</p:attrName>
                                        </p:attrNameLst>
                                      </p:cBhvr>
                                      <p:tavLst>
                                        <p:tav tm="0">
                                          <p:val>
                                            <p:strVal val="1+#ppt_w/2"/>
                                          </p:val>
                                        </p:tav>
                                        <p:tav tm="100000">
                                          <p:val>
                                            <p:strVal val="#ppt_x"/>
                                          </p:val>
                                        </p:tav>
                                      </p:tavLst>
                                    </p:anim>
                                    <p:anim calcmode="lin" valueType="num">
                                      <p:cBhvr additive="base">
                                        <p:cTn dur="500" fill="hold" id="8"/>
                                        <p:tgtEl>
                                          <p:spTgt spid="1048661"/>
                                        </p:tgtEl>
                                        <p:attrNameLst>
                                          <p:attrName>ppt_y</p:attrName>
                                        </p:attrNameLst>
                                      </p:cBhvr>
                                      <p:tavLst>
                                        <p:tav tm="0">
                                          <p:val>
                                            <p:strVal val="#ppt_y"/>
                                          </p:val>
                                        </p:tav>
                                        <p:tav tm="100000">
                                          <p:val>
                                            <p:strVal val="#ppt_y"/>
                                          </p:val>
                                        </p:tav>
                                      </p:tavLst>
                                    </p:anim>
                                  </p:childTnLst>
                                </p:cTn>
                              </p:par>
                              <p:par>
                                <p:cTn fill="hold" grpId="0" id="9" nodeType="withEffect" presetClass="entr" presetID="42" presetSubtype="0">
                                  <p:stCondLst>
                                    <p:cond delay="0"/>
                                  </p:stCondLst>
                                  <p:childTnLst>
                                    <p:set>
                                      <p:cBhvr>
                                        <p:cTn dur="1" fill="hold" id="10">
                                          <p:stCondLst>
                                            <p:cond delay="0"/>
                                          </p:stCondLst>
                                        </p:cTn>
                                        <p:tgtEl>
                                          <p:spTgt spid="1048662"/>
                                        </p:tgtEl>
                                        <p:attrNameLst>
                                          <p:attrName>style.visibility</p:attrName>
                                        </p:attrNameLst>
                                      </p:cBhvr>
                                      <p:to>
                                        <p:strVal val="visible"/>
                                      </p:to>
                                    </p:set>
                                    <p:animEffect transition="in" filter="fade">
                                      <p:cBhvr>
                                        <p:cTn dur="1000" id="11"/>
                                        <p:tgtEl>
                                          <p:spTgt spid="1048662"/>
                                        </p:tgtEl>
                                      </p:cBhvr>
                                    </p:animEffect>
                                    <p:anim calcmode="lin" valueType="num">
                                      <p:cBhvr>
                                        <p:cTn dur="1000" fill="hold" id="12"/>
                                        <p:tgtEl>
                                          <p:spTgt spid="1048662"/>
                                        </p:tgtEl>
                                        <p:attrNameLst>
                                          <p:attrName>ppt_x</p:attrName>
                                        </p:attrNameLst>
                                      </p:cBhvr>
                                      <p:tavLst>
                                        <p:tav tm="0">
                                          <p:val>
                                            <p:strVal val="#ppt_x"/>
                                          </p:val>
                                        </p:tav>
                                        <p:tav tm="100000">
                                          <p:val>
                                            <p:strVal val="#ppt_x"/>
                                          </p:val>
                                        </p:tav>
                                      </p:tavLst>
                                    </p:anim>
                                    <p:anim calcmode="lin" valueType="num">
                                      <p:cBhvr>
                                        <p:cTn dur="1000" fill="hold" id="13"/>
                                        <p:tgtEl>
                                          <p:spTgt spid="10486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1" grpId="0" animBg="1"/>
      <p:bldP spid="10486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69" name="TextBox 29"/>
          <p:cNvSpPr txBox="1"/>
          <p:nvPr/>
        </p:nvSpPr>
        <p:spPr>
          <a:xfrm>
            <a:off x="714461" y="4769159"/>
            <a:ext cx="2955737" cy="1932940"/>
          </a:xfrm>
          <a:prstGeom prst="rect"/>
          <a:noFill/>
        </p:spPr>
        <p:txBody>
          <a:bodyPr wrap="square">
            <a:spAutoFit/>
          </a:bodyPr>
          <a:p>
            <a:pPr defTabSz="457200" indent="360045" lvl="0">
              <a:lnSpc>
                <a:spcPct val="150000"/>
              </a:lnSpc>
            </a:pPr>
            <a:r>
              <a:rPr altLang="en-US" dirty="0" sz="1600" lang="zh-CN">
                <a:solidFill>
                  <a:schemeClr val="tx2">
                    <a:lumMod val="10000"/>
                  </a:schemeClr>
                </a:solidFill>
                <a:latin typeface="Century Gothic" panose="020B0502020202020204" pitchFamily="34" charset="0"/>
                <a:cs typeface="Aharoni" panose="02010803020104030203" pitchFamily="2" charset="-79"/>
              </a:rPr>
              <a:t>一个健硕的身体来自体育</a:t>
            </a:r>
            <a:r>
              <a:rPr altLang="zh-CN" dirty="0" sz="1600" lang="en-US">
                <a:solidFill>
                  <a:schemeClr val="tx2">
                    <a:lumMod val="10000"/>
                  </a:schemeClr>
                </a:solidFill>
                <a:latin typeface="Century Gothic" panose="020B0502020202020204" pitchFamily="34" charset="0"/>
                <a:cs typeface="Aharoni" panose="02010803020104030203" pitchFamily="2" charset="-79"/>
              </a:rPr>
              <a:t>,</a:t>
            </a:r>
            <a:r>
              <a:rPr altLang="en-US" dirty="0" sz="1600" lang="zh-CN">
                <a:solidFill>
                  <a:schemeClr val="tx2">
                    <a:lumMod val="10000"/>
                  </a:schemeClr>
                </a:solidFill>
                <a:latin typeface="Century Gothic" panose="020B0502020202020204" pitchFamily="34" charset="0"/>
                <a:cs typeface="Aharoni" panose="02010803020104030203" pitchFamily="2" charset="-79"/>
              </a:rPr>
              <a:t>坚强的意志来自竟技</a:t>
            </a:r>
            <a:r>
              <a:rPr altLang="zh-CN" dirty="0" sz="1600" lang="en-US">
                <a:solidFill>
                  <a:schemeClr val="tx2">
                    <a:lumMod val="10000"/>
                  </a:schemeClr>
                </a:solidFill>
                <a:latin typeface="Century Gothic" panose="020B0502020202020204" pitchFamily="34" charset="0"/>
                <a:cs typeface="Aharoni" panose="02010803020104030203" pitchFamily="2" charset="-79"/>
              </a:rPr>
              <a:t>,</a:t>
            </a:r>
            <a:r>
              <a:rPr altLang="en-US" dirty="0" sz="1600" lang="zh-CN">
                <a:solidFill>
                  <a:schemeClr val="tx2">
                    <a:lumMod val="10000"/>
                  </a:schemeClr>
                </a:solidFill>
                <a:latin typeface="Century Gothic" panose="020B0502020202020204" pitchFamily="34" charset="0"/>
                <a:cs typeface="Aharoni" panose="02010803020104030203" pitchFamily="2" charset="-79"/>
              </a:rPr>
              <a:t>竟技体育就是培养同学们的团队精神和阳光心态</a:t>
            </a:r>
            <a:r>
              <a:rPr altLang="zh-CN" dirty="0" sz="1600" lang="en-US">
                <a:solidFill>
                  <a:schemeClr val="tx2">
                    <a:lumMod val="10000"/>
                  </a:schemeClr>
                </a:solidFill>
                <a:latin typeface="Century Gothic" panose="020B0502020202020204" pitchFamily="34" charset="0"/>
                <a:cs typeface="Aharoni" panose="02010803020104030203" pitchFamily="2" charset="-79"/>
              </a:rPr>
              <a:t>,</a:t>
            </a:r>
            <a:r>
              <a:rPr altLang="en-US" dirty="0" sz="1600" lang="zh-CN">
                <a:solidFill>
                  <a:schemeClr val="tx2">
                    <a:lumMod val="10000"/>
                  </a:schemeClr>
                </a:solidFill>
                <a:latin typeface="Century Gothic" panose="020B0502020202020204" pitchFamily="34" charset="0"/>
                <a:cs typeface="Aharoni" panose="02010803020104030203" pitchFamily="2" charset="-79"/>
              </a:rPr>
              <a:t>学会分享成功</a:t>
            </a:r>
            <a:r>
              <a:rPr altLang="zh-CN" dirty="0" sz="1600" lang="en-US">
                <a:solidFill>
                  <a:schemeClr val="tx2">
                    <a:lumMod val="10000"/>
                  </a:schemeClr>
                </a:solidFill>
                <a:latin typeface="Century Gothic" panose="020B0502020202020204" pitchFamily="34" charset="0"/>
                <a:cs typeface="Aharoni" panose="02010803020104030203" pitchFamily="2" charset="-79"/>
              </a:rPr>
              <a:t>,</a:t>
            </a:r>
            <a:r>
              <a:rPr altLang="en-US" dirty="0" sz="1600" lang="zh-CN">
                <a:solidFill>
                  <a:schemeClr val="tx2">
                    <a:lumMod val="10000"/>
                  </a:schemeClr>
                </a:solidFill>
                <a:latin typeface="Century Gothic" panose="020B0502020202020204" pitchFamily="34" charset="0"/>
                <a:cs typeface="Aharoni" panose="02010803020104030203" pitchFamily="2" charset="-79"/>
              </a:rPr>
              <a:t>携手共进</a:t>
            </a:r>
            <a:r>
              <a:rPr altLang="zh-CN" dirty="0" sz="1600" lang="en-US">
                <a:solidFill>
                  <a:schemeClr val="tx2">
                    <a:lumMod val="10000"/>
                  </a:schemeClr>
                </a:solidFill>
                <a:latin typeface="Century Gothic" panose="020B0502020202020204" pitchFamily="34" charset="0"/>
                <a:cs typeface="Aharoni" panose="02010803020104030203" pitchFamily="2" charset="-79"/>
              </a:rPr>
              <a:t>,</a:t>
            </a:r>
            <a:r>
              <a:rPr altLang="en-US" dirty="0" sz="1600" lang="zh-CN">
                <a:solidFill>
                  <a:schemeClr val="tx2">
                    <a:lumMod val="10000"/>
                  </a:schemeClr>
                </a:solidFill>
                <a:latin typeface="Century Gothic" panose="020B0502020202020204" pitchFamily="34" charset="0"/>
                <a:cs typeface="Aharoni" panose="02010803020104030203" pitchFamily="2" charset="-79"/>
              </a:rPr>
              <a:t>在汗水与泪水中逐渐成熟</a:t>
            </a:r>
            <a:endParaRPr baseline="0" cap="none" dirty="0" sz="1600" i="0" kern="1200" kumimoji="0" lang="en-US" noProof="0" normalizeH="0" strike="noStrike" u="none">
              <a:ln>
                <a:noFill/>
              </a:ln>
              <a:solidFill>
                <a:schemeClr val="tx2">
                  <a:lumMod val="10000"/>
                </a:schemeClr>
              </a:solidFill>
              <a:effectLst/>
              <a:uLnTx/>
              <a:uFillTx/>
              <a:latin typeface="Century Gothic" panose="020B0502020202020204" pitchFamily="34" charset="0"/>
              <a:ea typeface="Montserrat Light" charset="0"/>
              <a:cs typeface="Montserrat Light" charset="0"/>
            </a:endParaRPr>
          </a:p>
        </p:txBody>
      </p:sp>
      <p:sp>
        <p:nvSpPr>
          <p:cNvPr id="1048670" name="矩形: 圆角 37"/>
          <p:cNvSpPr/>
          <p:nvPr/>
        </p:nvSpPr>
        <p:spPr>
          <a:xfrm>
            <a:off x="8475054" y="420179"/>
            <a:ext cx="2771035" cy="589030"/>
          </a:xfrm>
          <a:prstGeom prst="round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800" lang="zh-CN"/>
          </a:p>
        </p:txBody>
      </p:sp>
      <p:sp>
        <p:nvSpPr>
          <p:cNvPr id="1048671" name="文本框 38"/>
          <p:cNvSpPr txBox="1"/>
          <p:nvPr/>
        </p:nvSpPr>
        <p:spPr>
          <a:xfrm>
            <a:off x="8570982" y="453084"/>
            <a:ext cx="3067872" cy="523220"/>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2800" i="0" kern="120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Aharoni" panose="02010803020104030203" pitchFamily="2" charset="-79"/>
              </a:rPr>
              <a:t>艺术修养与实践</a:t>
            </a:r>
            <a:endParaRPr altLang="en-US" baseline="0" b="0" cap="none" dirty="0" sz="2800" i="0" kern="120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72" name="TextBox 29"/>
          <p:cNvSpPr txBox="1"/>
          <p:nvPr/>
        </p:nvSpPr>
        <p:spPr>
          <a:xfrm>
            <a:off x="8255862" y="1042114"/>
            <a:ext cx="3698111" cy="2669540"/>
          </a:xfrm>
          <a:prstGeom prst="rect"/>
          <a:noFill/>
        </p:spPr>
        <p:txBody>
          <a:bodyPr wrap="square">
            <a:spAutoFit/>
          </a:bodyPr>
          <a:p>
            <a:pPr defTabSz="457200" indent="360045" lvl="0">
              <a:lnSpc>
                <a:spcPct val="150000"/>
              </a:lnSpc>
            </a:pPr>
            <a:r>
              <a:rPr altLang="en-US" dirty="0" sz="1600" lang="zh-CN">
                <a:solidFill>
                  <a:schemeClr val="tx2">
                    <a:lumMod val="10000"/>
                  </a:schemeClr>
                </a:solidFill>
                <a:latin typeface="Century Gothic" panose="020B0502020202020204" pitchFamily="34" charset="0"/>
                <a:ea typeface="Montserrat Light" charset="0"/>
                <a:cs typeface="Montserrat Light" charset="0"/>
              </a:rPr>
              <a:t>艺术能影响一个人的情感、趣味、气质和胸襟</a:t>
            </a:r>
            <a:r>
              <a:rPr altLang="zh-CN" dirty="0" sz="1600" lang="en-US">
                <a:solidFill>
                  <a:schemeClr val="tx2">
                    <a:lumMod val="10000"/>
                  </a:schemeClr>
                </a:solidFill>
                <a:latin typeface="Century Gothic" panose="020B0502020202020204" pitchFamily="34" charset="0"/>
                <a:ea typeface="Montserrat Light" charset="0"/>
                <a:cs typeface="Montserrat Light" charset="0"/>
              </a:rPr>
              <a:t>,</a:t>
            </a:r>
            <a:r>
              <a:rPr altLang="en-US" dirty="0" sz="1600" lang="zh-CN">
                <a:solidFill>
                  <a:schemeClr val="tx2">
                    <a:lumMod val="10000"/>
                  </a:schemeClr>
                </a:solidFill>
                <a:latin typeface="Century Gothic" panose="020B0502020202020204" pitchFamily="34" charset="0"/>
                <a:ea typeface="Montserrat Light" charset="0"/>
                <a:cs typeface="Montserrat Light" charset="0"/>
              </a:rPr>
              <a:t>艺术的基本特点</a:t>
            </a:r>
            <a:r>
              <a:rPr altLang="zh-CN" dirty="0" sz="1600" lang="en-US">
                <a:solidFill>
                  <a:schemeClr val="tx2">
                    <a:lumMod val="10000"/>
                  </a:schemeClr>
                </a:solidFill>
                <a:latin typeface="Century Gothic" panose="020B0502020202020204" pitchFamily="34" charset="0"/>
                <a:ea typeface="Montserrat Light" charset="0"/>
                <a:cs typeface="Montserrat Light" charset="0"/>
              </a:rPr>
              <a:t>,</a:t>
            </a:r>
            <a:r>
              <a:rPr altLang="en-US" dirty="0" sz="1600" lang="zh-CN">
                <a:solidFill>
                  <a:schemeClr val="tx2">
                    <a:lumMod val="10000"/>
                  </a:schemeClr>
                </a:solidFill>
                <a:latin typeface="Century Gothic" panose="020B0502020202020204" pitchFamily="34" charset="0"/>
                <a:ea typeface="Montserrat Light" charset="0"/>
                <a:cs typeface="Montserrat Light" charset="0"/>
              </a:rPr>
              <a:t>就是通过维护每个人精神的平衡与和谐</a:t>
            </a:r>
            <a:r>
              <a:rPr altLang="zh-CN" dirty="0" sz="1600" lang="en-US">
                <a:solidFill>
                  <a:schemeClr val="tx2">
                    <a:lumMod val="10000"/>
                  </a:schemeClr>
                </a:solidFill>
                <a:latin typeface="Century Gothic" panose="020B0502020202020204" pitchFamily="34" charset="0"/>
                <a:ea typeface="Montserrat Light" charset="0"/>
                <a:cs typeface="Montserrat Light" charset="0"/>
              </a:rPr>
              <a:t>,</a:t>
            </a:r>
            <a:r>
              <a:rPr altLang="en-US" dirty="0" sz="1600" lang="zh-CN">
                <a:solidFill>
                  <a:schemeClr val="tx2">
                    <a:lumMod val="10000"/>
                  </a:schemeClr>
                </a:solidFill>
                <a:latin typeface="Century Gothic" panose="020B0502020202020204" pitchFamily="34" charset="0"/>
                <a:ea typeface="Montserrat Light" charset="0"/>
                <a:cs typeface="Montserrat Light" charset="0"/>
              </a:rPr>
              <a:t>来维护人际关系的平衡与和谐</a:t>
            </a:r>
            <a:r>
              <a:rPr altLang="zh-CN" dirty="0" sz="1600" lang="en-US">
                <a:solidFill>
                  <a:schemeClr val="tx2">
                    <a:lumMod val="10000"/>
                  </a:schemeClr>
                </a:solidFill>
                <a:latin typeface="Century Gothic" panose="020B0502020202020204" pitchFamily="34" charset="0"/>
                <a:ea typeface="Montserrat Light" charset="0"/>
                <a:cs typeface="Montserrat Light" charset="0"/>
              </a:rPr>
              <a:t>,</a:t>
            </a:r>
            <a:r>
              <a:rPr altLang="en-US" dirty="0" sz="1600" lang="zh-CN">
                <a:solidFill>
                  <a:schemeClr val="tx2">
                    <a:lumMod val="10000"/>
                  </a:schemeClr>
                </a:solidFill>
                <a:latin typeface="Century Gothic" panose="020B0502020202020204" pitchFamily="34" charset="0"/>
                <a:ea typeface="Montserrat Light" charset="0"/>
                <a:cs typeface="Montserrat Light" charset="0"/>
              </a:rPr>
              <a:t>对生活在集体中的大学生不可或缺。同时艺术可以激活不同事物意义之间的“大跨度联想”</a:t>
            </a:r>
            <a:r>
              <a:rPr altLang="zh-CN" dirty="0" sz="1600" lang="en-US">
                <a:solidFill>
                  <a:schemeClr val="tx2">
                    <a:lumMod val="10000"/>
                  </a:schemeClr>
                </a:solidFill>
                <a:latin typeface="Century Gothic" panose="020B0502020202020204" pitchFamily="34" charset="0"/>
                <a:ea typeface="Montserrat Light" charset="0"/>
                <a:cs typeface="Montserrat Light" charset="0"/>
              </a:rPr>
              <a:t>,</a:t>
            </a:r>
            <a:r>
              <a:rPr altLang="en-US" dirty="0" sz="1600" lang="zh-CN">
                <a:solidFill>
                  <a:schemeClr val="tx2">
                    <a:lumMod val="10000"/>
                  </a:schemeClr>
                </a:solidFill>
                <a:latin typeface="Century Gothic" panose="020B0502020202020204" pitchFamily="34" charset="0"/>
                <a:ea typeface="Montserrat Light" charset="0"/>
                <a:cs typeface="Montserrat Light" charset="0"/>
              </a:rPr>
              <a:t>锻炼创新思维，让我们艺术中提升自我</a:t>
            </a:r>
            <a:endParaRPr baseline="0" cap="none" dirty="0" sz="1600" i="0" kern="1200" kumimoji="0" lang="en-US" noProof="0" normalizeH="0" strike="noStrike" u="none">
              <a:ln>
                <a:noFill/>
              </a:ln>
              <a:solidFill>
                <a:schemeClr val="tx2">
                  <a:lumMod val="10000"/>
                </a:schemeClr>
              </a:solidFill>
              <a:effectLst/>
              <a:uLnTx/>
              <a:uFillTx/>
              <a:latin typeface="Century Gothic" panose="020B0502020202020204" pitchFamily="34" charset="0"/>
              <a:ea typeface="Montserrat Light" charset="0"/>
              <a:cs typeface="Montserrat Light" charset="0"/>
            </a:endParaRPr>
          </a:p>
        </p:txBody>
      </p:sp>
      <p:grpSp>
        <p:nvGrpSpPr>
          <p:cNvPr id="75" name="组合 15"/>
          <p:cNvGrpSpPr/>
          <p:nvPr/>
        </p:nvGrpSpPr>
        <p:grpSpPr>
          <a:xfrm>
            <a:off x="265187" y="189347"/>
            <a:ext cx="2904230" cy="523734"/>
            <a:chOff x="4892233" y="235506"/>
            <a:chExt cx="2904230" cy="523734"/>
          </a:xfrm>
        </p:grpSpPr>
        <p:sp>
          <p:nvSpPr>
            <p:cNvPr id="1048673" name="文本框 18"/>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cap="none" dirty="0" sz="2400" i="0" kern="1200" kumimoji="0" lang="zh-CN"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四位一体培养体系</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74" name="矩形 19"/>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sp>
        <p:nvSpPr>
          <p:cNvPr id="1048675" name="矩形: 圆角 13"/>
          <p:cNvSpPr/>
          <p:nvPr/>
        </p:nvSpPr>
        <p:spPr>
          <a:xfrm>
            <a:off x="1014226" y="4051092"/>
            <a:ext cx="2089471" cy="523220"/>
          </a:xfrm>
          <a:prstGeom prst="round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800" lang="zh-CN"/>
          </a:p>
        </p:txBody>
      </p:sp>
      <p:sp>
        <p:nvSpPr>
          <p:cNvPr id="1048676" name="文本框 14"/>
          <p:cNvSpPr txBox="1"/>
          <p:nvPr/>
        </p:nvSpPr>
        <p:spPr>
          <a:xfrm>
            <a:off x="1260102" y="4051092"/>
            <a:ext cx="2955737" cy="523220"/>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dirty="0" sz="2800" lang="zh-CN">
                <a:solidFill>
                  <a:schemeClr val="bg1"/>
                </a:solidFill>
                <a:latin typeface="微软雅黑" panose="020B0503020204020204" pitchFamily="34" charset="-122"/>
                <a:ea typeface="微软雅黑" panose="020B0503020204020204" pitchFamily="34" charset="-122"/>
                <a:cs typeface="Aharoni" panose="02010803020104030203" pitchFamily="2" charset="-79"/>
              </a:rPr>
              <a:t>竞技体育</a:t>
            </a:r>
            <a:endParaRPr altLang="en-US" baseline="0" b="0" cap="none" dirty="0" sz="2800" i="0" kern="120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pic>
        <p:nvPicPr>
          <p:cNvPr id="2097159" name="图片 2"/>
          <p:cNvPicPr>
            <a:picLocks noChangeAspect="1"/>
          </p:cNvPicPr>
          <p:nvPr/>
        </p:nvPicPr>
        <p:blipFill>
          <a:blip xmlns:r="http://schemas.openxmlformats.org/officeDocument/2006/relationships" r:embed="rId1"/>
          <a:stretch>
            <a:fillRect/>
          </a:stretch>
        </p:blipFill>
        <p:spPr>
          <a:xfrm>
            <a:off x="4650809" y="4069930"/>
            <a:ext cx="7210106" cy="2689888"/>
          </a:xfrm>
          <a:prstGeom prst="rect"/>
        </p:spPr>
      </p:pic>
      <p:pic>
        <p:nvPicPr>
          <p:cNvPr id="2097160" name="图片 4"/>
          <p:cNvPicPr>
            <a:picLocks noChangeAspect="1"/>
          </p:cNvPicPr>
          <p:nvPr/>
        </p:nvPicPr>
        <p:blipFill>
          <a:blip xmlns:r="http://schemas.openxmlformats.org/officeDocument/2006/relationships" r:embed="rId2"/>
          <a:stretch>
            <a:fillRect/>
          </a:stretch>
        </p:blipFill>
        <p:spPr>
          <a:xfrm>
            <a:off x="714461" y="807588"/>
            <a:ext cx="6557043" cy="3024858"/>
          </a:xfrm>
          <a:prstGeom prst="rect"/>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048671"/>
                                        </p:tgtEl>
                                        <p:attrNameLst>
                                          <p:attrName>style.visibility</p:attrName>
                                        </p:attrNameLst>
                                      </p:cBhvr>
                                      <p:to>
                                        <p:strVal val="visible"/>
                                      </p:to>
                                    </p:set>
                                    <p:animEffect transition="in" filter="wipe(left)">
                                      <p:cBhvr>
                                        <p:cTn dur="500" id="7"/>
                                        <p:tgtEl>
                                          <p:spTgt spid="104867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1048669"/>
                                        </p:tgtEl>
                                        <p:attrNameLst>
                                          <p:attrName>style.visibility</p:attrName>
                                        </p:attrNameLst>
                                      </p:cBhvr>
                                      <p:to>
                                        <p:strVal val="visible"/>
                                      </p:to>
                                    </p:set>
                                    <p:animEffect transition="in" filter="fade">
                                      <p:cBhvr>
                                        <p:cTn dur="1000" id="12"/>
                                        <p:tgtEl>
                                          <p:spTgt spid="1048669"/>
                                        </p:tgtEl>
                                      </p:cBhvr>
                                    </p:animEffect>
                                    <p:anim calcmode="lin" valueType="num">
                                      <p:cBhvr>
                                        <p:cTn dur="1000" fill="hold" id="13"/>
                                        <p:tgtEl>
                                          <p:spTgt spid="1048669"/>
                                        </p:tgtEl>
                                        <p:attrNameLst>
                                          <p:attrName>ppt_x</p:attrName>
                                        </p:attrNameLst>
                                      </p:cBhvr>
                                      <p:tavLst>
                                        <p:tav tm="0">
                                          <p:val>
                                            <p:strVal val="#ppt_x"/>
                                          </p:val>
                                        </p:tav>
                                        <p:tav tm="100000">
                                          <p:val>
                                            <p:strVal val="#ppt_x"/>
                                          </p:val>
                                        </p:tav>
                                      </p:tavLst>
                                    </p:anim>
                                    <p:anim calcmode="lin" valueType="num">
                                      <p:cBhvr>
                                        <p:cTn dur="1000" fill="hold" id="14"/>
                                        <p:tgtEl>
                                          <p:spTgt spid="1048669"/>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1048672"/>
                                        </p:tgtEl>
                                        <p:attrNameLst>
                                          <p:attrName>style.visibility</p:attrName>
                                        </p:attrNameLst>
                                      </p:cBhvr>
                                      <p:to>
                                        <p:strVal val="visible"/>
                                      </p:to>
                                    </p:set>
                                    <p:animEffect transition="in" filter="fade">
                                      <p:cBhvr>
                                        <p:cTn dur="1000" id="17"/>
                                        <p:tgtEl>
                                          <p:spTgt spid="1048672"/>
                                        </p:tgtEl>
                                      </p:cBhvr>
                                    </p:animEffect>
                                    <p:anim calcmode="lin" valueType="num">
                                      <p:cBhvr>
                                        <p:cTn dur="1000" fill="hold" id="18"/>
                                        <p:tgtEl>
                                          <p:spTgt spid="1048672"/>
                                        </p:tgtEl>
                                        <p:attrNameLst>
                                          <p:attrName>ppt_x</p:attrName>
                                        </p:attrNameLst>
                                      </p:cBhvr>
                                      <p:tavLst>
                                        <p:tav tm="0">
                                          <p:val>
                                            <p:strVal val="#ppt_x"/>
                                          </p:val>
                                        </p:tav>
                                        <p:tav tm="100000">
                                          <p:val>
                                            <p:strVal val="#ppt_x"/>
                                          </p:val>
                                        </p:tav>
                                      </p:tavLst>
                                    </p:anim>
                                    <p:anim calcmode="lin" valueType="num">
                                      <p:cBhvr>
                                        <p:cTn dur="1000" fill="hold" id="19"/>
                                        <p:tgtEl>
                                          <p:spTgt spid="1048672"/>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22" presetSubtype="8">
                                  <p:stCondLst>
                                    <p:cond delay="0"/>
                                  </p:stCondLst>
                                  <p:childTnLst>
                                    <p:set>
                                      <p:cBhvr>
                                        <p:cTn dur="1" fill="hold" id="23">
                                          <p:stCondLst>
                                            <p:cond delay="0"/>
                                          </p:stCondLst>
                                        </p:cTn>
                                        <p:tgtEl>
                                          <p:spTgt spid="1048676"/>
                                        </p:tgtEl>
                                        <p:attrNameLst>
                                          <p:attrName>style.visibility</p:attrName>
                                        </p:attrNameLst>
                                      </p:cBhvr>
                                      <p:to>
                                        <p:strVal val="visible"/>
                                      </p:to>
                                    </p:set>
                                    <p:animEffect transition="in" filter="wipe(left)">
                                      <p:cBhvr>
                                        <p:cTn dur="500" id="24"/>
                                        <p:tgtEl>
                                          <p:spTgt spid="104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9" grpId="0"/>
      <p:bldP spid="1048671" grpId="0"/>
      <p:bldP spid="1048672" grpId="0"/>
      <p:bldP spid="104867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80" name="矩形: 圆角 5"/>
          <p:cNvSpPr/>
          <p:nvPr/>
        </p:nvSpPr>
        <p:spPr>
          <a:xfrm>
            <a:off x="1394181" y="4010842"/>
            <a:ext cx="2089471" cy="523220"/>
          </a:xfrm>
          <a:prstGeom prst="round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800" lang="zh-CN"/>
          </a:p>
        </p:txBody>
      </p:sp>
      <p:sp>
        <p:nvSpPr>
          <p:cNvPr id="1048681" name="文本框 16"/>
          <p:cNvSpPr txBox="1"/>
          <p:nvPr/>
        </p:nvSpPr>
        <p:spPr>
          <a:xfrm>
            <a:off x="1640057" y="4010842"/>
            <a:ext cx="1843595" cy="523220"/>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dirty="0" sz="2800" lang="zh-CN" noProof="0">
                <a:solidFill>
                  <a:schemeClr val="bg1"/>
                </a:solidFill>
                <a:latin typeface="微软雅黑" panose="020B0503020204020204" pitchFamily="34" charset="-122"/>
                <a:ea typeface="微软雅黑" panose="020B0503020204020204" pitchFamily="34" charset="-122"/>
                <a:cs typeface="Aharoni" panose="02010803020104030203" pitchFamily="2" charset="-79"/>
              </a:rPr>
              <a:t>社团</a:t>
            </a:r>
            <a:r>
              <a:rPr altLang="en-US" dirty="0" sz="2800" lang="zh-CN">
                <a:solidFill>
                  <a:schemeClr val="bg1"/>
                </a:solidFill>
                <a:latin typeface="微软雅黑" panose="020B0503020204020204" pitchFamily="34" charset="-122"/>
                <a:ea typeface="微软雅黑" panose="020B0503020204020204" pitchFamily="34" charset="-122"/>
                <a:cs typeface="Aharoni" panose="02010803020104030203" pitchFamily="2" charset="-79"/>
              </a:rPr>
              <a:t>活动</a:t>
            </a:r>
            <a:endParaRPr altLang="en-US" baseline="0" b="0" cap="none" dirty="0" sz="2800" i="0" kern="120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82" name="TextBox 29"/>
          <p:cNvSpPr txBox="1"/>
          <p:nvPr/>
        </p:nvSpPr>
        <p:spPr>
          <a:xfrm>
            <a:off x="0" y="4773904"/>
            <a:ext cx="4877833" cy="1894749"/>
          </a:xfrm>
          <a:prstGeom prst="rect"/>
          <a:noFill/>
        </p:spPr>
        <p:txBody>
          <a:bodyPr wrap="square">
            <a:spAutoFit/>
          </a:bodyPr>
          <a:p>
            <a:pPr defTabSz="457200" indent="360045" lvl="0">
              <a:lnSpc>
                <a:spcPct val="150000"/>
              </a:lnSpc>
            </a:pPr>
            <a:r>
              <a:rPr altLang="en-US" dirty="0" sz="1600" lang="zh-CN">
                <a:solidFill>
                  <a:schemeClr val="tx2">
                    <a:lumMod val="10000"/>
                  </a:schemeClr>
                </a:solidFill>
                <a:latin typeface="Century Gothic" panose="020B0502020202020204" pitchFamily="34" charset="0"/>
                <a:ea typeface="Montserrat Light" charset="0"/>
                <a:cs typeface="Montserrat Light" charset="0"/>
              </a:rPr>
              <a:t>大学四年</a:t>
            </a:r>
            <a:r>
              <a:rPr altLang="zh-CN" dirty="0" sz="1600" lang="en-US">
                <a:solidFill>
                  <a:schemeClr val="tx2">
                    <a:lumMod val="10000"/>
                  </a:schemeClr>
                </a:solidFill>
                <a:latin typeface="Century Gothic" panose="020B0502020202020204" pitchFamily="34" charset="0"/>
                <a:ea typeface="Montserrat Light" charset="0"/>
                <a:cs typeface="Montserrat Light" charset="0"/>
              </a:rPr>
              <a:t>,</a:t>
            </a:r>
            <a:r>
              <a:rPr altLang="en-US" dirty="0" sz="1600" lang="zh-CN">
                <a:solidFill>
                  <a:schemeClr val="tx2">
                    <a:lumMod val="10000"/>
                  </a:schemeClr>
                </a:solidFill>
                <a:latin typeface="Century Gothic" panose="020B0502020202020204" pitchFamily="34" charset="0"/>
                <a:ea typeface="Montserrat Light" charset="0"/>
                <a:cs typeface="Montserrat Light" charset="0"/>
              </a:rPr>
              <a:t>不仅仅是专业学习的四年</a:t>
            </a:r>
            <a:r>
              <a:rPr altLang="zh-CN" dirty="0" sz="1600" lang="en-US">
                <a:solidFill>
                  <a:schemeClr val="tx2">
                    <a:lumMod val="10000"/>
                  </a:schemeClr>
                </a:solidFill>
                <a:latin typeface="Century Gothic" panose="020B0502020202020204" pitchFamily="34" charset="0"/>
                <a:ea typeface="Montserrat Light" charset="0"/>
                <a:cs typeface="Montserrat Light" charset="0"/>
              </a:rPr>
              <a:t>,</a:t>
            </a:r>
            <a:r>
              <a:rPr altLang="en-US" dirty="0" sz="1600" lang="zh-CN">
                <a:solidFill>
                  <a:schemeClr val="tx2">
                    <a:lumMod val="10000"/>
                  </a:schemeClr>
                </a:solidFill>
                <a:latin typeface="Century Gothic" panose="020B0502020202020204" pitchFamily="34" charset="0"/>
                <a:ea typeface="Montserrat Light" charset="0"/>
                <a:cs typeface="Montserrat Light" charset="0"/>
              </a:rPr>
              <a:t>更重要的是自由交往、展示才能、张扬个性、全面发展的四年。学生社团为每个学生认识自己、悦纳他人提供平台</a:t>
            </a:r>
            <a:r>
              <a:rPr altLang="zh-CN" dirty="0" sz="1600" lang="en-US">
                <a:solidFill>
                  <a:schemeClr val="tx2">
                    <a:lumMod val="10000"/>
                  </a:schemeClr>
                </a:solidFill>
                <a:latin typeface="Century Gothic" panose="020B0502020202020204" pitchFamily="34" charset="0"/>
                <a:ea typeface="Montserrat Light" charset="0"/>
                <a:cs typeface="Montserrat Light" charset="0"/>
              </a:rPr>
              <a:t>,</a:t>
            </a:r>
            <a:r>
              <a:rPr altLang="en-US" dirty="0" sz="1600" lang="zh-CN">
                <a:solidFill>
                  <a:schemeClr val="tx2">
                    <a:lumMod val="10000"/>
                  </a:schemeClr>
                </a:solidFill>
                <a:latin typeface="Century Gothic" panose="020B0502020202020204" pitchFamily="34" charset="0"/>
                <a:ea typeface="Montserrat Light" charset="0"/>
                <a:cs typeface="Montserrat Light" charset="0"/>
              </a:rPr>
              <a:t>为学会表达、懂得合作提供机会</a:t>
            </a:r>
            <a:r>
              <a:rPr altLang="zh-CN" dirty="0" sz="1600" lang="en-US">
                <a:solidFill>
                  <a:schemeClr val="tx2">
                    <a:lumMod val="10000"/>
                  </a:schemeClr>
                </a:solidFill>
                <a:latin typeface="Century Gothic" panose="020B0502020202020204" pitchFamily="34" charset="0"/>
                <a:ea typeface="Montserrat Light" charset="0"/>
                <a:cs typeface="Montserrat Light" charset="0"/>
              </a:rPr>
              <a:t>,</a:t>
            </a:r>
            <a:r>
              <a:rPr altLang="en-US" dirty="0" sz="1600" lang="zh-CN">
                <a:solidFill>
                  <a:schemeClr val="tx2">
                    <a:lumMod val="10000"/>
                  </a:schemeClr>
                </a:solidFill>
                <a:latin typeface="Century Gothic" panose="020B0502020202020204" pitchFamily="34" charset="0"/>
                <a:ea typeface="Montserrat Light" charset="0"/>
                <a:cs typeface="Montserrat Light" charset="0"/>
              </a:rPr>
              <a:t>为点燃兴趣、感知生活提供可能</a:t>
            </a:r>
            <a:r>
              <a:rPr altLang="zh-CN" dirty="0" sz="1600" lang="en-US">
                <a:solidFill>
                  <a:schemeClr val="tx2">
                    <a:lumMod val="10000"/>
                  </a:schemeClr>
                </a:solidFill>
                <a:latin typeface="Century Gothic" panose="020B0502020202020204" pitchFamily="34" charset="0"/>
                <a:ea typeface="Montserrat Light" charset="0"/>
                <a:cs typeface="Montserrat Light" charset="0"/>
              </a:rPr>
              <a:t>……</a:t>
            </a:r>
            <a:r>
              <a:rPr altLang="en-US" dirty="0" sz="1600" lang="zh-CN">
                <a:solidFill>
                  <a:schemeClr val="tx2">
                    <a:lumMod val="10000"/>
                  </a:schemeClr>
                </a:solidFill>
                <a:latin typeface="Century Gothic" panose="020B0502020202020204" pitchFamily="34" charset="0"/>
                <a:ea typeface="Montserrat Light" charset="0"/>
                <a:cs typeface="Montserrat Light" charset="0"/>
              </a:rPr>
              <a:t>在不断的尝试中去</a:t>
            </a:r>
            <a:r>
              <a:rPr altLang="en-US" b="1" dirty="0" sz="1600" lang="zh-CN">
                <a:solidFill>
                  <a:schemeClr val="tx2">
                    <a:lumMod val="10000"/>
                  </a:schemeClr>
                </a:solidFill>
                <a:latin typeface="Century Gothic" panose="020B0502020202020204" pitchFamily="34" charset="0"/>
                <a:ea typeface="Montserrat Light" charset="0"/>
                <a:cs typeface="Montserrat Light" charset="0"/>
              </a:rPr>
              <a:t>寻找自己的未来</a:t>
            </a:r>
            <a:endParaRPr baseline="0" b="1" cap="none" dirty="0" sz="1600" i="0" kern="1200" kumimoji="0" lang="en-US" noProof="0" normalizeH="0" strike="noStrike" u="none">
              <a:ln>
                <a:noFill/>
              </a:ln>
              <a:solidFill>
                <a:schemeClr val="tx2">
                  <a:lumMod val="10000"/>
                </a:schemeClr>
              </a:solidFill>
              <a:effectLst/>
              <a:uLnTx/>
              <a:uFillTx/>
              <a:latin typeface="Century Gothic" panose="020B0502020202020204" pitchFamily="34" charset="0"/>
              <a:ea typeface="Montserrat Light" charset="0"/>
              <a:cs typeface="Montserrat Light" charset="0"/>
            </a:endParaRPr>
          </a:p>
        </p:txBody>
      </p:sp>
      <p:sp>
        <p:nvSpPr>
          <p:cNvPr id="1048683" name="矩形: 圆角 37"/>
          <p:cNvSpPr/>
          <p:nvPr/>
        </p:nvSpPr>
        <p:spPr>
          <a:xfrm>
            <a:off x="8485266" y="667362"/>
            <a:ext cx="2586331" cy="589030"/>
          </a:xfrm>
          <a:prstGeom prst="round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800" lang="zh-CN"/>
          </a:p>
        </p:txBody>
      </p:sp>
      <p:sp>
        <p:nvSpPr>
          <p:cNvPr id="1048684" name="文本框 38"/>
          <p:cNvSpPr txBox="1"/>
          <p:nvPr/>
        </p:nvSpPr>
        <p:spPr>
          <a:xfrm>
            <a:off x="8761427" y="667362"/>
            <a:ext cx="3165386" cy="523220"/>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dirty="0" sz="2800" lang="zh-CN">
                <a:solidFill>
                  <a:schemeClr val="bg1"/>
                </a:solidFill>
                <a:latin typeface="微软雅黑" panose="020B0503020204020204" pitchFamily="34" charset="-122"/>
                <a:ea typeface="微软雅黑" panose="020B0503020204020204" pitchFamily="34" charset="-122"/>
                <a:cs typeface="Aharoni" panose="02010803020104030203" pitchFamily="2" charset="-79"/>
              </a:rPr>
              <a:t>志愿者服务</a:t>
            </a:r>
            <a:endParaRPr altLang="en-US" baseline="0" b="0" cap="none" dirty="0" sz="2800" i="0" kern="1200" kumimoji="0" lang="zh-CN" noProof="0" normalizeH="0" spc="0" strike="noStrike" u="none">
              <a:ln>
                <a:noFill/>
              </a:ln>
              <a:solidFill>
                <a:schemeClr val="bg1"/>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85" name="TextBox 29"/>
          <p:cNvSpPr txBox="1"/>
          <p:nvPr/>
        </p:nvSpPr>
        <p:spPr>
          <a:xfrm>
            <a:off x="7900251" y="1419236"/>
            <a:ext cx="3936762" cy="1899494"/>
          </a:xfrm>
          <a:prstGeom prst="rect"/>
          <a:noFill/>
        </p:spPr>
        <p:txBody>
          <a:bodyPr wrap="square">
            <a:spAutoFit/>
          </a:bodyPr>
          <a:p>
            <a:pPr defTabSz="457200" indent="360045" lvl="0">
              <a:lnSpc>
                <a:spcPct val="150000"/>
              </a:lnSpc>
            </a:pPr>
            <a:r>
              <a:rPr altLang="en-US" dirty="0" sz="1600" lang="zh-CN">
                <a:solidFill>
                  <a:schemeClr val="tx2">
                    <a:lumMod val="10000"/>
                  </a:schemeClr>
                </a:solidFill>
                <a:latin typeface="Century Gothic" panose="020B0502020202020204" pitchFamily="34" charset="0"/>
                <a:cs typeface="Aharoni" panose="02010803020104030203" pitchFamily="2" charset="-79"/>
              </a:rPr>
              <a:t>我们强调</a:t>
            </a:r>
            <a:r>
              <a:rPr altLang="zh-CN" dirty="0" sz="1600" lang="en-US">
                <a:solidFill>
                  <a:schemeClr val="tx2">
                    <a:lumMod val="10000"/>
                  </a:schemeClr>
                </a:solidFill>
                <a:latin typeface="Century Gothic" panose="020B0502020202020204" pitchFamily="34" charset="0"/>
                <a:cs typeface="Aharoni" panose="02010803020104030203" pitchFamily="2" charset="-79"/>
              </a:rPr>
              <a:t>,</a:t>
            </a:r>
            <a:r>
              <a:rPr altLang="en-US" b="1" dirty="0" sz="1600" lang="zh-CN">
                <a:solidFill>
                  <a:schemeClr val="tx2">
                    <a:lumMod val="10000"/>
                  </a:schemeClr>
                </a:solidFill>
                <a:latin typeface="Century Gothic" panose="020B0502020202020204" pitchFamily="34" charset="0"/>
                <a:cs typeface="Aharoni" panose="02010803020104030203" pitchFamily="2" charset="-79"/>
              </a:rPr>
              <a:t>传递责任</a:t>
            </a:r>
            <a:r>
              <a:rPr altLang="zh-CN" b="1" dirty="0" sz="1600" lang="en-US">
                <a:solidFill>
                  <a:schemeClr val="tx2">
                    <a:lumMod val="10000"/>
                  </a:schemeClr>
                </a:solidFill>
                <a:latin typeface="Century Gothic" panose="020B0502020202020204" pitchFamily="34" charset="0"/>
                <a:cs typeface="Aharoni" panose="02010803020104030203" pitchFamily="2" charset="-79"/>
              </a:rPr>
              <a:t>,</a:t>
            </a:r>
            <a:r>
              <a:rPr altLang="en-US" b="1" dirty="0" sz="1600" lang="zh-CN">
                <a:solidFill>
                  <a:schemeClr val="tx2">
                    <a:lumMod val="10000"/>
                  </a:schemeClr>
                </a:solidFill>
                <a:latin typeface="Century Gothic" panose="020B0502020202020204" pitchFamily="34" charset="0"/>
                <a:cs typeface="Aharoni" panose="02010803020104030203" pitchFamily="2" charset="-79"/>
              </a:rPr>
              <a:t>表达态度</a:t>
            </a:r>
            <a:r>
              <a:rPr altLang="zh-CN" dirty="0" sz="1600" lang="en-US">
                <a:solidFill>
                  <a:schemeClr val="tx2">
                    <a:lumMod val="10000"/>
                  </a:schemeClr>
                </a:solidFill>
                <a:latin typeface="Century Gothic" panose="020B0502020202020204" pitchFamily="34" charset="0"/>
                <a:cs typeface="Aharoni" panose="02010803020104030203" pitchFamily="2" charset="-79"/>
              </a:rPr>
              <a:t>,</a:t>
            </a:r>
            <a:r>
              <a:rPr altLang="en-US" dirty="0" sz="1600" lang="zh-CN">
                <a:solidFill>
                  <a:schemeClr val="tx2">
                    <a:lumMod val="10000"/>
                  </a:schemeClr>
                </a:solidFill>
                <a:latin typeface="Century Gothic" panose="020B0502020202020204" pitchFamily="34" charset="0"/>
                <a:cs typeface="Aharoni" panose="02010803020104030203" pitchFamily="2" charset="-79"/>
              </a:rPr>
              <a:t>让“志愿服务</a:t>
            </a:r>
            <a:r>
              <a:rPr altLang="zh-CN" dirty="0" sz="1600" lang="en-US">
                <a:solidFill>
                  <a:schemeClr val="tx2">
                    <a:lumMod val="10000"/>
                  </a:schemeClr>
                </a:solidFill>
                <a:latin typeface="Century Gothic" panose="020B0502020202020204" pitchFamily="34" charset="0"/>
                <a:cs typeface="Aharoni" panose="02010803020104030203" pitchFamily="2" charset="-79"/>
              </a:rPr>
              <a:t>,</a:t>
            </a:r>
            <a:r>
              <a:rPr altLang="en-US" dirty="0" sz="1600" lang="zh-CN">
                <a:solidFill>
                  <a:schemeClr val="tx2">
                    <a:lumMod val="10000"/>
                  </a:schemeClr>
                </a:solidFill>
                <a:latin typeface="Century Gothic" panose="020B0502020202020204" pitchFamily="34" charset="0"/>
                <a:cs typeface="Aharoni" panose="02010803020104030203" pitchFamily="2" charset="-79"/>
              </a:rPr>
              <a:t>感知感同责任的精神时尚”成为移通学子的成长格言。让同学们在社会服务活动</a:t>
            </a:r>
            <a:r>
              <a:rPr altLang="zh-CN" dirty="0" sz="1600" lang="en-US">
                <a:solidFill>
                  <a:schemeClr val="tx2">
                    <a:lumMod val="10000"/>
                  </a:schemeClr>
                </a:solidFill>
                <a:latin typeface="Century Gothic" panose="020B0502020202020204" pitchFamily="34" charset="0"/>
                <a:cs typeface="Aharoni" panose="02010803020104030203" pitchFamily="2" charset="-79"/>
              </a:rPr>
              <a:t>,</a:t>
            </a:r>
            <a:r>
              <a:rPr altLang="en-US" dirty="0" sz="1600" lang="zh-CN">
                <a:solidFill>
                  <a:schemeClr val="tx2">
                    <a:lumMod val="10000"/>
                  </a:schemeClr>
                </a:solidFill>
                <a:latin typeface="Century Gothic" panose="020B0502020202020204" pitchFamily="34" charset="0"/>
                <a:cs typeface="Aharoni" panose="02010803020104030203" pitchFamily="2" charset="-79"/>
              </a:rPr>
              <a:t>加深对社会的认知</a:t>
            </a:r>
            <a:r>
              <a:rPr altLang="zh-CN" dirty="0" sz="1600" lang="en-US">
                <a:solidFill>
                  <a:schemeClr val="tx2">
                    <a:lumMod val="10000"/>
                  </a:schemeClr>
                </a:solidFill>
                <a:latin typeface="Century Gothic" panose="020B0502020202020204" pitchFamily="34" charset="0"/>
                <a:cs typeface="Aharoni" panose="02010803020104030203" pitchFamily="2" charset="-79"/>
              </a:rPr>
              <a:t>,</a:t>
            </a:r>
            <a:r>
              <a:rPr altLang="en-US" dirty="0" sz="1600" lang="zh-CN">
                <a:solidFill>
                  <a:schemeClr val="tx2">
                    <a:lumMod val="10000"/>
                  </a:schemeClr>
                </a:solidFill>
                <a:latin typeface="Century Gothic" panose="020B0502020202020204" pitchFamily="34" charset="0"/>
                <a:cs typeface="Aharoni" panose="02010803020104030203" pitchFamily="2" charset="-79"/>
              </a:rPr>
              <a:t>在帮助他人的同时收获成长与感动，实现自身价值。</a:t>
            </a:r>
            <a:endParaRPr baseline="0" cap="none" dirty="0" sz="1600" i="0" kern="1200" kumimoji="0" lang="en-US" noProof="0" normalizeH="0" strike="noStrike" u="none">
              <a:ln>
                <a:noFill/>
              </a:ln>
              <a:solidFill>
                <a:schemeClr val="tx2">
                  <a:lumMod val="10000"/>
                </a:schemeClr>
              </a:solidFill>
              <a:effectLst/>
              <a:uLnTx/>
              <a:uFillTx/>
              <a:latin typeface="Century Gothic" panose="020B0502020202020204" pitchFamily="34" charset="0"/>
              <a:ea typeface="Montserrat Light" charset="0"/>
              <a:cs typeface="Montserrat Light" charset="0"/>
            </a:endParaRPr>
          </a:p>
        </p:txBody>
      </p:sp>
      <p:grpSp>
        <p:nvGrpSpPr>
          <p:cNvPr id="79" name="组合 15"/>
          <p:cNvGrpSpPr/>
          <p:nvPr/>
        </p:nvGrpSpPr>
        <p:grpSpPr>
          <a:xfrm>
            <a:off x="265187" y="189347"/>
            <a:ext cx="2904230" cy="523734"/>
            <a:chOff x="4892233" y="235506"/>
            <a:chExt cx="2904230" cy="523734"/>
          </a:xfrm>
        </p:grpSpPr>
        <p:sp>
          <p:nvSpPr>
            <p:cNvPr id="1048686" name="文本框 18"/>
            <p:cNvSpPr txBox="1"/>
            <p:nvPr/>
          </p:nvSpPr>
          <p:spPr>
            <a:xfrm>
              <a:off x="4892233" y="235506"/>
              <a:ext cx="2904230" cy="461665"/>
            </a:xfrm>
            <a:prstGeom prst="rect"/>
            <a:noFill/>
          </p:spPr>
          <p:txBody>
            <a:bodyPr rtlCol="0"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cap="none" dirty="0" sz="2400" i="0" kern="1200" kumimoji="0" lang="zh-CN"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rPr>
                <a:t>四位一体培养体系</a:t>
              </a:r>
              <a:endParaRPr altLang="en-US" baseline="0" cap="none" dirty="0" sz="2400" i="0" kern="1200" kumimoji="0" lang="zh-CN" noProof="0" normalizeH="0" spc="0" strike="noStrike" u="none">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haroni" panose="02010803020104030203" pitchFamily="2" charset="-79"/>
              </a:endParaRPr>
            </a:p>
          </p:txBody>
        </p:sp>
        <p:sp>
          <p:nvSpPr>
            <p:cNvPr id="1048687" name="矩形 19"/>
            <p:cNvSpPr/>
            <p:nvPr/>
          </p:nvSpPr>
          <p:spPr>
            <a:xfrm flipV="1">
              <a:off x="4969983" y="713521"/>
              <a:ext cx="1175951" cy="45719"/>
            </a:xfrm>
            <a:prstGeom prst="rect"/>
            <a:solidFill>
              <a:srgbClr val="3A53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457200" eaLnBrk="1" fontAlgn="auto" hangingPunct="1" indent="0" latinLnBrk="0" lvl="0" marL="0" marR="0" rtl="0">
                <a:lnSpc>
                  <a:spcPct val="100000"/>
                </a:lnSpc>
                <a:spcBef>
                  <a:spcPts val="0"/>
                </a:spcBef>
                <a:spcAft>
                  <a:spcPts val="0"/>
                </a:spcAft>
                <a:buClrTx/>
                <a:buSzTx/>
                <a:buFontTx/>
                <a:buNone/>
              </a:pPr>
              <a:endParaRPr altLang="en-US" baseline="0" cap="none" sz="1800" i="0" kern="1200" kumimoji="0" lang="zh-CN" noProof="0" normalizeH="0" spc="0" strike="noStrike" u="none">
                <a:ln>
                  <a:noFill/>
                </a:ln>
                <a:solidFill>
                  <a:srgbClr val="293A27"/>
                </a:solidFill>
                <a:effectLst/>
                <a:uLnTx/>
                <a:uFillTx/>
                <a:latin typeface="Calibri" panose="020F0502020204030204"/>
                <a:ea typeface="等线" panose="02010600030101010101" charset="-122"/>
                <a:cs typeface="+mn-cs"/>
              </a:endParaRPr>
            </a:p>
          </p:txBody>
        </p:sp>
      </p:grpSp>
      <p:pic>
        <p:nvPicPr>
          <p:cNvPr id="2097161" name="图片 2"/>
          <p:cNvPicPr>
            <a:picLocks noChangeAspect="1"/>
          </p:cNvPicPr>
          <p:nvPr/>
        </p:nvPicPr>
        <p:blipFill>
          <a:blip xmlns:r="http://schemas.openxmlformats.org/officeDocument/2006/relationships" r:embed="rId1"/>
          <a:stretch>
            <a:fillRect/>
          </a:stretch>
        </p:blipFill>
        <p:spPr>
          <a:xfrm>
            <a:off x="354987" y="733103"/>
            <a:ext cx="6962538" cy="2878831"/>
          </a:xfrm>
          <a:prstGeom prst="rect"/>
        </p:spPr>
      </p:pic>
      <p:pic>
        <p:nvPicPr>
          <p:cNvPr id="2097162" name="图片 7"/>
          <p:cNvPicPr>
            <a:picLocks noChangeAspect="1"/>
          </p:cNvPicPr>
          <p:nvPr/>
        </p:nvPicPr>
        <p:blipFill>
          <a:blip xmlns:r="http://schemas.openxmlformats.org/officeDocument/2006/relationships" r:embed="rId2"/>
          <a:stretch>
            <a:fillRect/>
          </a:stretch>
        </p:blipFill>
        <p:spPr>
          <a:xfrm>
            <a:off x="5227081" y="3851776"/>
            <a:ext cx="6833855" cy="2830651"/>
          </a:xfrm>
          <a:prstGeom prst="rect"/>
        </p:spPr>
      </p:pic>
    </p:spTree>
  </p:cSld>
  <p:clrMapOvr>
    <a:masterClrMapping/>
  </p:clrMapOvr>
  <p:transition spd="slow">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048681"/>
                                        </p:tgtEl>
                                        <p:attrNameLst>
                                          <p:attrName>style.visibility</p:attrName>
                                        </p:attrNameLst>
                                      </p:cBhvr>
                                      <p:to>
                                        <p:strVal val="visible"/>
                                      </p:to>
                                    </p:set>
                                    <p:animEffect transition="in" filter="wipe(left)">
                                      <p:cBhvr>
                                        <p:cTn dur="500" id="7"/>
                                        <p:tgtEl>
                                          <p:spTgt spid="104868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8">
                                  <p:stCondLst>
                                    <p:cond delay="0"/>
                                  </p:stCondLst>
                                  <p:childTnLst>
                                    <p:set>
                                      <p:cBhvr>
                                        <p:cTn dur="1" fill="hold" id="11">
                                          <p:stCondLst>
                                            <p:cond delay="0"/>
                                          </p:stCondLst>
                                        </p:cTn>
                                        <p:tgtEl>
                                          <p:spTgt spid="1048684"/>
                                        </p:tgtEl>
                                        <p:attrNameLst>
                                          <p:attrName>style.visibility</p:attrName>
                                        </p:attrNameLst>
                                      </p:cBhvr>
                                      <p:to>
                                        <p:strVal val="visible"/>
                                      </p:to>
                                    </p:set>
                                    <p:animEffect transition="in" filter="wipe(left)">
                                      <p:cBhvr>
                                        <p:cTn dur="500" id="12"/>
                                        <p:tgtEl>
                                          <p:spTgt spid="104868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42" presetSubtype="0">
                                  <p:stCondLst>
                                    <p:cond delay="0"/>
                                  </p:stCondLst>
                                  <p:childTnLst>
                                    <p:set>
                                      <p:cBhvr>
                                        <p:cTn dur="1" fill="hold" id="16">
                                          <p:stCondLst>
                                            <p:cond delay="0"/>
                                          </p:stCondLst>
                                        </p:cTn>
                                        <p:tgtEl>
                                          <p:spTgt spid="1048682"/>
                                        </p:tgtEl>
                                        <p:attrNameLst>
                                          <p:attrName>style.visibility</p:attrName>
                                        </p:attrNameLst>
                                      </p:cBhvr>
                                      <p:to>
                                        <p:strVal val="visible"/>
                                      </p:to>
                                    </p:set>
                                    <p:animEffect transition="in" filter="fade">
                                      <p:cBhvr>
                                        <p:cTn dur="1000" id="17"/>
                                        <p:tgtEl>
                                          <p:spTgt spid="1048682"/>
                                        </p:tgtEl>
                                      </p:cBhvr>
                                    </p:animEffect>
                                    <p:anim calcmode="lin" valueType="num">
                                      <p:cBhvr>
                                        <p:cTn dur="1000" fill="hold" id="18"/>
                                        <p:tgtEl>
                                          <p:spTgt spid="1048682"/>
                                        </p:tgtEl>
                                        <p:attrNameLst>
                                          <p:attrName>ppt_x</p:attrName>
                                        </p:attrNameLst>
                                      </p:cBhvr>
                                      <p:tavLst>
                                        <p:tav tm="0">
                                          <p:val>
                                            <p:strVal val="#ppt_x"/>
                                          </p:val>
                                        </p:tav>
                                        <p:tav tm="100000">
                                          <p:val>
                                            <p:strVal val="#ppt_x"/>
                                          </p:val>
                                        </p:tav>
                                      </p:tavLst>
                                    </p:anim>
                                    <p:anim calcmode="lin" valueType="num">
                                      <p:cBhvr>
                                        <p:cTn dur="1000" fill="hold" id="19"/>
                                        <p:tgtEl>
                                          <p:spTgt spid="1048682"/>
                                        </p:tgtEl>
                                        <p:attrNameLst>
                                          <p:attrName>ppt_y</p:attrName>
                                        </p:attrNameLst>
                                      </p:cBhvr>
                                      <p:tavLst>
                                        <p:tav tm="0">
                                          <p:val>
                                            <p:strVal val="#ppt_y+.1"/>
                                          </p:val>
                                        </p:tav>
                                        <p:tav tm="100000">
                                          <p:val>
                                            <p:strVal val="#ppt_y"/>
                                          </p:val>
                                        </p:tav>
                                      </p:tavLst>
                                    </p:anim>
                                  </p:childTnLst>
                                </p:cTn>
                              </p:par>
                              <p:par>
                                <p:cTn fill="hold" grpId="0" id="20" nodeType="withEffect" presetClass="entr" presetID="42" presetSubtype="0">
                                  <p:stCondLst>
                                    <p:cond delay="0"/>
                                  </p:stCondLst>
                                  <p:childTnLst>
                                    <p:set>
                                      <p:cBhvr>
                                        <p:cTn dur="1" fill="hold" id="21">
                                          <p:stCondLst>
                                            <p:cond delay="0"/>
                                          </p:stCondLst>
                                        </p:cTn>
                                        <p:tgtEl>
                                          <p:spTgt spid="1048685"/>
                                        </p:tgtEl>
                                        <p:attrNameLst>
                                          <p:attrName>style.visibility</p:attrName>
                                        </p:attrNameLst>
                                      </p:cBhvr>
                                      <p:to>
                                        <p:strVal val="visible"/>
                                      </p:to>
                                    </p:set>
                                    <p:animEffect transition="in" filter="fade">
                                      <p:cBhvr>
                                        <p:cTn dur="1000" id="22"/>
                                        <p:tgtEl>
                                          <p:spTgt spid="1048685"/>
                                        </p:tgtEl>
                                      </p:cBhvr>
                                    </p:animEffect>
                                    <p:anim calcmode="lin" valueType="num">
                                      <p:cBhvr>
                                        <p:cTn dur="1000" fill="hold" id="23"/>
                                        <p:tgtEl>
                                          <p:spTgt spid="1048685"/>
                                        </p:tgtEl>
                                        <p:attrNameLst>
                                          <p:attrName>ppt_x</p:attrName>
                                        </p:attrNameLst>
                                      </p:cBhvr>
                                      <p:tavLst>
                                        <p:tav tm="0">
                                          <p:val>
                                            <p:strVal val="#ppt_x"/>
                                          </p:val>
                                        </p:tav>
                                        <p:tav tm="100000">
                                          <p:val>
                                            <p:strVal val="#ppt_x"/>
                                          </p:val>
                                        </p:tav>
                                      </p:tavLst>
                                    </p:anim>
                                    <p:anim calcmode="lin" valueType="num">
                                      <p:cBhvr>
                                        <p:cTn dur="1000" fill="hold" id="24"/>
                                        <p:tgtEl>
                                          <p:spTgt spid="1048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1" grpId="0"/>
      <p:bldP spid="1048682" grpId="0"/>
      <p:bldP spid="1048684" grpId="0"/>
      <p:bldP spid="1048685"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840_1*i*1"/>
  <p:tag name="KSO_WM_TEMPLATE_CATEGORY" val="diagram"/>
  <p:tag name="KSO_WM_TEMPLATE_INDEX" val="20193840"/>
  <p:tag name="KSO_WM_UNIT_LAYERLEVEL" val="1"/>
  <p:tag name="KSO_WM_TAG_VERSION" val="1.0"/>
  <p:tag name="KSO_WM_BEAUTIFY_FLAG" val="#wm#"/>
  <p:tag name="KSO_WM_UNIT_COLOR_SCHEME_SHAPE_ID" val="49"/>
  <p:tag name="KSO_WM_UNIT_COLOR_SCHEME_PARENT_PAGE" val="0_1"/>
  <p:tag name="KSO_WM_UNIT_FOIL_COLOR" val="1"/>
  <p:tag name="KSO_WM_UNIT_ADJUSTLAYOUT_ID" val="49"/>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diagram20193840_1*h_i*2_1"/>
  <p:tag name="KSO_WM_TEMPLATE_CATEGORY" val="diagram"/>
  <p:tag name="KSO_WM_TEMPLATE_INDEX" val="20193840"/>
  <p:tag name="KSO_WM_UNIT_LAYERLEVEL" val="1_1"/>
  <p:tag name="KSO_WM_TAG_VERSION" val="1.0"/>
  <p:tag name="KSO_WM_BEAUTIFY_FLAG" val="#wm#"/>
  <p:tag name="KSO_WM_UNIT_COLOR_SCHEME_SHAPE_ID" val="56"/>
  <p:tag name="KSO_WM_UNIT_COLOR_SCHEME_PARENT_PAGE" val="0_1"/>
  <p:tag name="KSO_WM_UNIT_ADJUSTLAYOUT_ID" val="56"/>
</p:tagLst>
</file>

<file path=ppt/tags/tag11.xml><?xml version="1.0" encoding="utf-8"?>
<p:tagLst xmlns:p="http://schemas.openxmlformats.org/presentationml/2006/main">
  <p:tag name="KSO_WM_UNIT_TEXT_PART_ID" val="2-a"/>
  <p:tag name="KSO_WM_UNIT_TEXT_PART_SIZE" val="24.96*434.5"/>
  <p:tag name="KSO_WM_UNIT_VALUE" val="26"/>
  <p:tag name="KSO_WM_UNIT_HIGHLIGHT" val="0"/>
  <p:tag name="KSO_WM_UNIT_COMPATIBLE" val="0"/>
  <p:tag name="KSO_WM_UNIT_DIAGRAM_ISNUMVISUAL" val="0"/>
  <p:tag name="KSO_WM_UNIT_DIAGRAM_ISREFERUNIT" val="0"/>
  <p:tag name="KSO_WM_UNIT_ID" val="diagram20193840_1*h_f*2_1"/>
  <p:tag name="KSO_WM_TEMPLATE_CATEGORY" val="diagram"/>
  <p:tag name="KSO_WM_TEMPLATE_INDEX" val="20193840"/>
  <p:tag name="KSO_WM_UNIT_LAYERLEVEL" val="1_1"/>
  <p:tag name="KSO_WM_TAG_VERSION" val="1.0"/>
  <p:tag name="KSO_WM_BEAUTIFY_FLAG" val="#wm#"/>
  <p:tag name="KSO_WM_UNIT_PRESET_TEXT" val="点击此处添加正文，请言简意赅的阐述观点。"/>
  <p:tag name="KSO_WM_UNIT_TYPE" val="h_f"/>
  <p:tag name="KSO_WM_UNIT_INDEX" val="2_1"/>
  <p:tag name="KSO_WM_UNIT_COLOR_SCHEME_SHAPE_ID" val="54"/>
  <p:tag name="KSO_WM_UNIT_COLOR_SCHEME_PARENT_PAGE" val="0_1"/>
  <p:tag name="KSO_WM_UNIT_ADJUSTLAYOUT_ID" val="54"/>
  <p:tag name="KSO_WM_UNIT_TEXT_PART_ID_V2" val="d-2-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diagram20193840_1*h_i*2_1"/>
  <p:tag name="KSO_WM_TEMPLATE_CATEGORY" val="diagram"/>
  <p:tag name="KSO_WM_TEMPLATE_INDEX" val="20193840"/>
  <p:tag name="KSO_WM_UNIT_LAYERLEVEL" val="1_1"/>
  <p:tag name="KSO_WM_TAG_VERSION" val="1.0"/>
  <p:tag name="KSO_WM_BEAUTIFY_FLAG" val="#wm#"/>
  <p:tag name="KSO_WM_UNIT_COLOR_SCHEME_SHAPE_ID" val="56"/>
  <p:tag name="KSO_WM_UNIT_COLOR_SCHEME_PARENT_PAGE" val="0_1"/>
  <p:tag name="KSO_WM_UNIT_ADJUSTLAYOUT_ID" val="56"/>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diagram20193840_1*h_i*2_1"/>
  <p:tag name="KSO_WM_TEMPLATE_CATEGORY" val="diagram"/>
  <p:tag name="KSO_WM_TEMPLATE_INDEX" val="20193840"/>
  <p:tag name="KSO_WM_UNIT_LAYERLEVEL" val="1_1"/>
  <p:tag name="KSO_WM_TAG_VERSION" val="1.0"/>
  <p:tag name="KSO_WM_BEAUTIFY_FLAG" val="#wm#"/>
  <p:tag name="KSO_WM_UNIT_COLOR_SCHEME_SHAPE_ID" val="56"/>
  <p:tag name="KSO_WM_UNIT_COLOR_SCHEME_PARENT_PAGE" val="0_1"/>
  <p:tag name="KSO_WM_UNIT_ADJUSTLAYOUT_ID" val="56"/>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diagram20193840_1*h_i*2_1"/>
  <p:tag name="KSO_WM_TEMPLATE_CATEGORY" val="diagram"/>
  <p:tag name="KSO_WM_TEMPLATE_INDEX" val="20193840"/>
  <p:tag name="KSO_WM_UNIT_LAYERLEVEL" val="1_1"/>
  <p:tag name="KSO_WM_TAG_VERSION" val="1.0"/>
  <p:tag name="KSO_WM_BEAUTIFY_FLAG" val="#wm#"/>
  <p:tag name="KSO_WM_UNIT_COLOR_SCHEME_SHAPE_ID" val="56"/>
  <p:tag name="KSO_WM_UNIT_COLOR_SCHEME_PARENT_PAGE" val="0_1"/>
  <p:tag name="KSO_WM_UNIT_ADJUSTLAYOUT_ID" val="5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diagram20193840_1*h_i*2_1"/>
  <p:tag name="KSO_WM_TEMPLATE_CATEGORY" val="diagram"/>
  <p:tag name="KSO_WM_TEMPLATE_INDEX" val="20193840"/>
  <p:tag name="KSO_WM_UNIT_LAYERLEVEL" val="1_1"/>
  <p:tag name="KSO_WM_TAG_VERSION" val="1.0"/>
  <p:tag name="KSO_WM_BEAUTIFY_FLAG" val="#wm#"/>
  <p:tag name="KSO_WM_UNIT_COLOR_SCHEME_SHAPE_ID" val="56"/>
  <p:tag name="KSO_WM_UNIT_COLOR_SCHEME_PARENT_PAGE" val="0_1"/>
  <p:tag name="KSO_WM_UNIT_ADJUSTLAYOUT_ID" val="56"/>
</p:tagLst>
</file>

<file path=ppt/tags/tag16.xml><?xml version="1.0" encoding="utf-8"?>
<p:tagLst xmlns:p="http://schemas.openxmlformats.org/presentationml/2006/main">
  <p:tag name="KSO_WM_SLIDE_MODEL_TYPE" val="cover"/>
  <p:tag name="KSO_WM_BEAUTIFY_FLAG" val="#wm#"/>
  <p:tag name="KSO_WM_TEMPLATE_CATEGORY" val="diagram"/>
  <p:tag name="KSO_WM_TEMPLATE_INDEX" val="20193840"/>
  <p:tag name="KSO_WM_SLIDE_ID" val="diagram20193840_1"/>
  <p:tag name="KSO_WM_SLIDE_ITEM_CNT" val="0"/>
  <p:tag name="KSO_WM_SLIDE_INDEX" val="1"/>
  <p:tag name="KSO_WM_TAG_VERSION" val="1.0"/>
  <p:tag name="KSO_WM_SLIDE_LAYOUT" val="a_d_f_h"/>
  <p:tag name="KSO_WM_SLIDE_LAYOUT_CNT" val="1_1_1_2"/>
  <p:tag name="KSO_WM_SLIDE_TYPE" val="text"/>
  <p:tag name="KSO_WM_SLIDE_SUBTYPE" val="picTxt"/>
  <p:tag name="KSO_WM_SLIDE_SIZE" val="449.823*179.366"/>
  <p:tag name="KSO_WM_SLIDE_POSITION" val="493.416*303.742"/>
  <p:tag name="KSO_WM_SLIDE_COLORSCHEME_VERSION" val="3.2"/>
  <p:tag name="KSO_WM_SLIDE_CONSTRAINT" val="%7b%22slideConstraint%22%3a%7b%22seriesAreas%22%3a%5b%5d%2c%22singleAreas%22%3a%5b%7b%22shapes%22%3a%5b20%5d%2c%22serialConstraintIndex%22%3a-1%2c%22areatextmark%22%3a0%2c%22pictureprocessmark%22%3a0%7d%5d%7d%7d"/>
</p:tagLst>
</file>

<file path=ppt/tags/tag17.xml><?xml version="1.0" encoding="utf-8"?>
<p:tagLst xmlns:p="http://schemas.openxmlformats.org/presentationml/2006/main">
  <p:tag name="KSO_WM_DECORATE_SHAPE_ID" val="234"/>
</p:tagLst>
</file>

<file path=ppt/tags/tag18.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diagram20198059_1*y*1"/>
  <p:tag name="KSO_WM_TEMPLATE_CATEGORY" val="diagram"/>
  <p:tag name="KSO_WM_TEMPLATE_INDEX" val="20198059"/>
  <p:tag name="KSO_WM_UNIT_LAYERLEVEL" val="1"/>
  <p:tag name="KSO_WM_TAG_VERSION" val="1.0"/>
  <p:tag name="KSO_WM_BEAUTIFY_FLAG" val="#wm#"/>
  <p:tag name="KSO_WM_UNIT_TYPE" val="y"/>
  <p:tag name="KSO_WM_UNIT_INDEX" val="1"/>
  <p:tag name="KSO_WM_UNIT_ADJUSTLAYOUT_ID" val="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8059_1*i*1"/>
  <p:tag name="KSO_WM_TEMPLATE_CATEGORY" val="diagram"/>
  <p:tag name="KSO_WM_TEMPLATE_INDEX" val="20198059"/>
  <p:tag name="KSO_WM_UNIT_LAYERLEVEL" val="1"/>
  <p:tag name="KSO_WM_TAG_VERSION" val="1.0"/>
  <p:tag name="KSO_WM_BEAUTIFY_FLAG" val="#wm#"/>
  <p:tag name="KSO_WM_UNIT_TYPE" val="i"/>
  <p:tag name="KSO_WM_UNIT_INDEX" val="1"/>
  <p:tag name="KSO_WM_UNIT_ADJUSTLAYOUT_ID" val="5"/>
</p:tagLst>
</file>

<file path=ppt/tags/tag2.xml><?xml version="1.0" encoding="utf-8"?>
<p:tagLst xmlns:p="http://schemas.openxmlformats.org/presentationml/2006/main">
  <p:tag name="KSO_WM_UNIT_VALUE" val="1087*1449"/>
  <p:tag name="KSO_WM_UNIT_HIGHLIGHT" val="0"/>
  <p:tag name="KSO_WM_UNIT_COMPATIBLE" val="0"/>
  <p:tag name="KSO_WM_UNIT_DIAGRAM_ISNUMVISUAL" val="0"/>
  <p:tag name="KSO_WM_UNIT_DIAGRAM_ISREFERUNIT" val="0"/>
  <p:tag name="KSO_WM_UNIT_TYPE" val="d"/>
  <p:tag name="KSO_WM_UNIT_INDEX" val="1"/>
  <p:tag name="KSO_WM_UNIT_ID" val="diagram20193840_1*d*1"/>
  <p:tag name="KSO_WM_TEMPLATE_CATEGORY" val="diagram"/>
  <p:tag name="KSO_WM_TEMPLATE_INDEX" val="20193840"/>
  <p:tag name="KSO_WM_UNIT_LAYERLEVEL" val="1"/>
  <p:tag name="KSO_WM_TAG_VERSION" val="1.0"/>
  <p:tag name="KSO_WM_BEAUTIFY_FLAG" val="#wm#"/>
  <p:tag name="KSO_WM_UNIT_COLOR_SCHEME_SHAPE_ID" val="20"/>
  <p:tag name="KSO_WM_UNIT_COLOR_SCHEME_PARENT_PAGE" val="0_1"/>
  <p:tag name="KSO_WM_UNIT_ADJUSTLAYOUT_ID" val="20"/>
  <p:tag name="KSO_WM_UNIT_PICTURE_CLIP_FLAG" val="1"/>
</p:tagLst>
</file>

<file path=ppt/tags/tag20.xml><?xml version="1.0" encoding="utf-8"?>
<p:tagLst xmlns:p="http://schemas.openxmlformats.org/presentationml/2006/main">
  <p:tag name="KSO_WM_UNIT_TEXT_PART_ID_V2" val="a-1-1"/>
  <p:tag name="KSO_WM_UNIT_HIGHLIGHT" val="0"/>
  <p:tag name="KSO_WM_UNIT_COMPATIBLE" val="0"/>
  <p:tag name="KSO_WM_UNIT_DIAGRAM_ISNUMVISUAL" val="0"/>
  <p:tag name="KSO_WM_UNIT_DIAGRAM_ISREFERUNIT" val="0"/>
  <p:tag name="KSO_WM_UNIT_ID" val="diagram20198059_1*a*1"/>
  <p:tag name="KSO_WM_TEMPLATE_CATEGORY" val="diagram"/>
  <p:tag name="KSO_WM_TEMPLATE_INDEX" val="20198059"/>
  <p:tag name="KSO_WM_UNIT_LAYERLEVEL" val="1"/>
  <p:tag name="KSO_WM_TAG_VERSION" val="1.0"/>
  <p:tag name="KSO_WM_BEAUTIFY_FLAG" val="#wm#"/>
  <p:tag name="KSO_WM_UNIT_ISCONTENTSTITLE" val="0"/>
  <p:tag name="KSO_WM_UNIT_PRESET_TEXT" val="单击此处添加大标题内容"/>
  <p:tag name="KSO_WM_UNIT_NOCLEAR" val="0"/>
  <p:tag name="KSO_WM_UNIT_VALUE" val="14"/>
  <p:tag name="KSO_WM_UNIT_TYPE" val="a"/>
  <p:tag name="KSO_WM_UNIT_INDEX" val="1"/>
  <p:tag name="KSO_WM_UNIT_ADJUSTLAYOUT_ID" val="8"/>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8059_1*d*1"/>
  <p:tag name="KSO_WM_TEMPLATE_CATEGORY" val="diagram"/>
  <p:tag name="KSO_WM_TEMPLATE_INDEX" val="20198059"/>
  <p:tag name="KSO_WM_UNIT_LAYERLEVEL" val="1"/>
  <p:tag name="KSO_WM_TAG_VERSION" val="1.0"/>
  <p:tag name="KSO_WM_BEAUTIFY_FLAG" val="#wm#"/>
  <p:tag name="KSO_WM_UNIT_VALUE" val="935*1247"/>
  <p:tag name="KSO_WM_UNIT_TYPE" val="d"/>
  <p:tag name="KSO_WM_UNIT_INDEX" val="1"/>
  <p:tag name="KSO_WM_UNIT_ADJUSTLAYOUT_ID" val="9"/>
  <p:tag name="KSO_WM_UNIT_PICTURE_CLIP_FLAG" val="1"/>
</p:tagLst>
</file>

<file path=ppt/tags/tag22.xml><?xml version="1.0" encoding="utf-8"?>
<p:tagLst xmlns:p="http://schemas.openxmlformats.org/presentationml/2006/main">
  <p:tag name="KSO_WM_UNIT_TEXT_PART_ID_V2" val="b-3-1"/>
  <p:tag name="KSO_WM_UNIT_HIGHLIGHT" val="0"/>
  <p:tag name="KSO_WM_UNIT_COMPATIBLE" val="0"/>
  <p:tag name="KSO_WM_UNIT_DIAGRAM_ISNUMVISUAL" val="0"/>
  <p:tag name="KSO_WM_UNIT_DIAGRAM_ISREFERUNIT" val="0"/>
  <p:tag name="KSO_WM_UNIT_ID" val="diagram20198059_1*f*1"/>
  <p:tag name="KSO_WM_TEMPLATE_CATEGORY" val="diagram"/>
  <p:tag name="KSO_WM_TEMPLATE_INDEX" val="20198059"/>
  <p:tag name="KSO_WM_UNIT_LAYERLEVEL" val="1"/>
  <p:tag name="KSO_WM_TAG_VERSION" val="1.0"/>
  <p:tag name="KSO_WM_BEAUTIFY_FLAG" val="#wm#"/>
  <p:tag name="KSO_WM_UNIT_PRESET_TEXT" val="点击此处添加正文，文字是您思想的提炼，为了演示发布的良好效果，请言简意赅的阐述您的观点。 您的正文已经经简明扼要，字字珠玑，但信息却千丝万缕、错综复杂，需要用更多的文字来表述；但请您尽可能提炼思想的精髓，否则容易造成观者的阅读压力，适得其反。 正如我们都希望改变世界，希望给别人带去光明，但更多时候我们只需要播下一颗种子，自然有微风吹拂，雨露滋养。 恰如其分的表达观点，往往事半功倍。当您的正文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VALUE" val="408"/>
  <p:tag name="KSO_WM_UNIT_TYPE" val="f"/>
  <p:tag name="KSO_WM_UNIT_INDEX" val="1"/>
  <p:tag name="KSO_WM_UNIT_ADJUSTLAYOUT_ID" val="7"/>
</p:tagLst>
</file>

<file path=ppt/tags/tag23.xml><?xml version="1.0" encoding="utf-8"?>
<p:tagLst xmlns:p="http://schemas.openxmlformats.org/presentationml/2006/main">
  <p:tag name="KSO_WM_SLIDE_ID" val="diagram20198059_1"/>
  <p:tag name="KSO_WM_TEMPLATE_SUBCATEGORY" val="8"/>
  <p:tag name="KSO_WM_SLIDE_TYPE" val="text"/>
  <p:tag name="KSO_WM_SLIDE_SUBTYPE" val="picTxt"/>
  <p:tag name="KSO_WM_SLIDE_ITEM_CNT" val="0"/>
  <p:tag name="KSO_WM_SLIDE_INDEX" val="1"/>
  <p:tag name="KSO_WM_SLIDE_SIZE" val="959*540"/>
  <p:tag name="KSO_WM_SLIDE_POSITION" val="0*0"/>
  <p:tag name="KSO_WM_TAG_VERSION" val="1.0"/>
  <p:tag name="KSO_WM_BEAUTIFY_FLAG" val="#wm#"/>
  <p:tag name="KSO_WM_TEMPLATE_CATEGORY" val="diagram"/>
  <p:tag name="KSO_WM_TEMPLATE_INDEX" val="20198059"/>
  <p:tag name="KSO_WM_SLIDE_LAYOUT" val="a_d_f_y"/>
  <p:tag name="KSO_WM_SLIDE_LAYOUT_CNT" val="1_1_1_1"/>
  <p:tag name="KSO_WM_SLIDE_CONSTRAINT" val="%7b%22slideConstraint%22%3a%7b%22seriesAreas%22%3a%5b%5d%2c%22singleAreas%22%3a%5b%7b%22shapes%22%3a%5b9%5d%2c%22serialConstraintIndex%22%3a-1%2c%22areatextmark%22%3a0%2c%22pictureprocessmark%22%3a0%7d%5d%7d%7d"/>
</p:tagLst>
</file>

<file path=ppt/tags/tag24.xml><?xml version="1.0" encoding="utf-8"?>
<p:tagLst xmlns:p="http://schemas.openxmlformats.org/presentationml/2006/main">
  <p:tag name="KSO_WM_TEMPLATE_CATEGORY" val="diagram"/>
  <p:tag name="KSO_WM_TEMPLATE_INDEX" val="20185789"/>
  <p:tag name="KSO_WM_TAG_VERSION" val="1.0"/>
  <p:tag name="KSO_WM_BEAUTIFY_FLAG" val="#wm#"/>
  <p:tag name="KSO_WM_UNIT_TYPE" val="a"/>
  <p:tag name="KSO_WM_UNIT_INDEX" val="1"/>
  <p:tag name="KSO_WM_UNIT_ID" val="diagram20185789_1*a*1"/>
  <p:tag name="KSO_WM_UNIT_LAYERLEVEL" val="1"/>
  <p:tag name="KSO_WM_UNIT_VALUE" val="9"/>
  <p:tag name="KSO_WM_UNIT_ISCONTENTSTITLE" val="0"/>
  <p:tag name="KSO_WM_UNIT_HIGHLIGHT" val="0"/>
  <p:tag name="KSO_WM_UNIT_COMPATIBLE" val="0"/>
  <p:tag name="KSO_WM_UNIT_CLEAR" val="0"/>
  <p:tag name="KSO_WM_UNIT_PRESET_TEXT" val="Lorem ipsum"/>
</p:tagLst>
</file>

<file path=ppt/tags/tag25.xml><?xml version="1.0" encoding="utf-8"?>
<p:tagLst xmlns:p="http://schemas.openxmlformats.org/presentationml/2006/main">
  <p:tag name="KSO_WM_TEMPLATE_CATEGORY" val="diagram"/>
  <p:tag name="KSO_WM_TEMPLATE_INDEX" val="20185789"/>
  <p:tag name="KSO_WM_UNIT_TYPE" val="d"/>
  <p:tag name="KSO_WM_UNIT_INDEX" val="1"/>
  <p:tag name="KSO_WM_UNIT_ID" val="diagram20185789_1*d*1"/>
  <p:tag name="KSO_WM_UNIT_CLEAR" val="0"/>
  <p:tag name="KSO_WM_UNIT_LAYERLEVEL" val="1"/>
  <p:tag name="KSO_WM_UNIT_VALUE" val="809*1163"/>
  <p:tag name="KSO_WM_UNIT_HIGHLIGHT" val="0"/>
  <p:tag name="KSO_WM_UNIT_COMPATIBLE" val="0"/>
  <p:tag name="KSO_WM_BEAUTIFY_FLAG" val="#wm#"/>
  <p:tag name="KSO_WM_TAG_VERSION" val="1.0"/>
  <p:tag name="KSO_WM_DECORATE_SHAPE_ID" val="234"/>
</p:tagLst>
</file>

<file path=ppt/tags/tag26.xml><?xml version="1.0" encoding="utf-8"?>
<p:tagLst xmlns:p="http://schemas.openxmlformats.org/presentationml/2006/main">
  <p:tag name="KSO_WM_TEMPLATE_CATEGORY" val="diagram"/>
  <p:tag name="KSO_WM_TEMPLATE_INDEX" val="20185789"/>
  <p:tag name="KSO_WM_UNIT_TYPE" val="d"/>
  <p:tag name="KSO_WM_UNIT_INDEX" val="2"/>
  <p:tag name="KSO_WM_UNIT_ID" val="diagram20185789_1*d*2"/>
  <p:tag name="KSO_WM_UNIT_CLEAR" val="0"/>
  <p:tag name="KSO_WM_UNIT_LAYERLEVEL" val="1"/>
  <p:tag name="KSO_WM_UNIT_VALUE" val="809*1163"/>
  <p:tag name="KSO_WM_UNIT_HIGHLIGHT" val="0"/>
  <p:tag name="KSO_WM_UNIT_COMPATIBLE" val="0"/>
  <p:tag name="KSO_WM_BEAUTIFY_FLAG" val="#wm#"/>
  <p:tag name="KSO_WM_TAG_VERSION" val="1.0"/>
</p:tagLst>
</file>

<file path=ppt/tags/tag27.xml><?xml version="1.0" encoding="utf-8"?>
<p:tagLst xmlns:p="http://schemas.openxmlformats.org/presentationml/2006/main">
  <p:tag name="KSO_WM_TAG_VERSION" val="1.0"/>
  <p:tag name="KSO_WM_BEAUTIFY_FLAG" val="#wm#"/>
  <p:tag name="KSO_WM_UNIT_TYPE" val="i"/>
  <p:tag name="KSO_WM_UNIT_ID" val="150995200*i*4"/>
  <p:tag name="KSO_WM_TEMPLATE_CATEGORY" val="diagram"/>
  <p:tag name="KSO_WM_TEMPLATE_INDEX" val="169047"/>
</p:tagLst>
</file>

<file path=ppt/tags/tag28.xml><?xml version="1.0" encoding="utf-8"?>
<p:tagLst xmlns:p="http://schemas.openxmlformats.org/presentationml/2006/main">
  <p:tag name="KSO_WM_TAG_VERSION" val="1.0"/>
  <p:tag name="KSO_WM_BEAUTIFY_FLAG" val="#wm#"/>
  <p:tag name="KSO_WM_UNIT_TYPE" val="i"/>
  <p:tag name="KSO_WM_UNIT_ID" val="150995200*i*1"/>
  <p:tag name="KSO_WM_TEMPLATE_CATEGORY" val="diagram"/>
  <p:tag name="KSO_WM_TEMPLATE_INDEX" val="169047"/>
</p:tagLst>
</file>

<file path=ppt/tags/tag29.xml><?xml version="1.0" encoding="utf-8"?>
<p:tagLst xmlns:p="http://schemas.openxmlformats.org/presentationml/2006/main">
  <p:tag name="RESOURCEID" val="636440342935487115"/>
  <p:tag name="SCENEID" val="Unkown"/>
  <p:tag name="SCENELINKIDS" val="2|3"/>
  <p:tag name="ANIMSTRING" val="06845e1e48f104eaaa8e41c400262d67"/>
  <p:tag name="SCENESHAPETYPE" val="SceneShape"/>
  <p:tag name="SCENESHAPESUBTYPE" val="SceneSimpleShape"/>
  <p:tag name="SCENECOLOR-TEXT" val="Color_Theme"/>
  <p:tag name="SCENECOLOR-TEXT-VALUE" val="2"/>
  <p:tag name="KSO_WM_UNIT_HIGHLIGHT" val="0"/>
  <p:tag name="KSO_WM_UNIT_COMPATIBLE" val="0"/>
  <p:tag name="KSO_WM_UNIT_DIAGRAM_ISNUMVISUAL" val="0"/>
  <p:tag name="KSO_WM_UNIT_DIAGRAM_ISREFERUNIT" val="0"/>
  <p:tag name="KSO_WM_UNIT_SUBTYPE" val="f"/>
  <p:tag name="KSO_WM_UNIT_ID" val="mixed20197617_1*i*2"/>
  <p:tag name="KSO_WM_TEMPLATE_CATEGORY" val="mixed"/>
  <p:tag name="KSO_WM_TEMPLATE_INDEX" val="20197617"/>
  <p:tag name="KSO_WM_UNIT_LAYERLEVEL" val="1"/>
  <p:tag name="KSO_WM_TAG_VERSION" val="1.0"/>
  <p:tag name="KSO_WM_BEAUTIFY_FLAG" val="#wm#"/>
  <p:tag name="KSO_WM_UNIT_TYPE" val="i"/>
  <p:tag name="KSO_WM_UNIT_INDEX" val="2"/>
  <p:tag name="PA" val="v5.2.3"/>
  <p:tag name="KSO_WM_DECOATE_TAGETSHAPES_IDS" val="8"/>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3840_1*i*2"/>
  <p:tag name="KSO_WM_TEMPLATE_CATEGORY" val="diagram"/>
  <p:tag name="KSO_WM_TEMPLATE_INDEX" val="20193840"/>
  <p:tag name="KSO_WM_UNIT_LAYERLEVEL" val="1"/>
  <p:tag name="KSO_WM_TAG_VERSION" val="1.0"/>
  <p:tag name="KSO_WM_BEAUTIFY_FLAG" val="#wm#"/>
  <p:tag name="KSO_WM_UNIT_COLOR_SCHEME_SHAPE_ID" val="14"/>
  <p:tag name="KSO_WM_UNIT_COLOR_SCHEME_PARENT_PAGE" val="0_1"/>
  <p:tag name="KSO_WM_UNIT_DECOLORIZATION" val="1"/>
  <p:tag name="KSO_WM_UNIT_ADJUSTLAYOUT_ID" val="14"/>
</p:tagLst>
</file>

<file path=ppt/tags/tag30.xml><?xml version="1.0" encoding="utf-8"?>
<p:tagLst xmlns:p="http://schemas.openxmlformats.org/presentationml/2006/main">
  <p:tag name="KSO_WM_TEMPLATE_CATEGORY" val="diagram"/>
  <p:tag name="KSO_WM_TEMPLATE_INDEX" val="20185789"/>
  <p:tag name="KSO_WM_SLIDE_ID" val="diagram20185789_1"/>
  <p:tag name="KSO_WM_SLIDE_INDEX" val="1"/>
  <p:tag name="KSO_WM_SLIDE_ITEM_CNT" val="4"/>
  <p:tag name="KSO_WM_SLIDE_LAYOUT" val="a_f_d"/>
  <p:tag name="KSO_WM_SLIDE_LAYOUT_CNT" val="1_1_2"/>
  <p:tag name="KSO_WM_SLIDE_TYPE" val="text"/>
  <p:tag name="KSO_WM_BEAUTIFY_FLAG" val="#wm#"/>
  <p:tag name="KSO_WM_SLIDE_POSITION" val="143*157"/>
  <p:tag name="KSO_WM_SLIDE_SIZE" val="660*323"/>
  <p:tag name="KSO_WM_TAG_VERSION" val="1.0"/>
  <p:tag name="KSO_WM_SLIDE_SUBTYPE" val="picTxt"/>
</p:tagLst>
</file>

<file path=ppt/tags/tag4.xml><?xml version="1.0" encoding="utf-8"?>
<p:tagLst xmlns:p="http://schemas.openxmlformats.org/presentationml/2006/main">
  <p:tag name="KSO_WM_UNIT_ISCONTENTSTITLE" val="0"/>
  <p:tag name="KSO_WM_UNIT_PRESET_TEXT" val="单击此处 添加大标题内容"/>
  <p:tag name="KSO_WM_UNIT_TEXT_PART_ID" val="5-X"/>
  <p:tag name="KSO_WM_UNIT_TEXT_PART_SIZE" val="92.4*403"/>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3840_1*a*1"/>
  <p:tag name="KSO_WM_TEMPLATE_CATEGORY" val="diagram"/>
  <p:tag name="KSO_WM_TEMPLATE_INDEX" val="20193840"/>
  <p:tag name="KSO_WM_UNIT_LAYERLEVEL" val="1"/>
  <p:tag name="KSO_WM_TAG_VERSION" val="1.0"/>
  <p:tag name="KSO_WM_BEAUTIFY_FLAG" val="#wm#"/>
  <p:tag name="KSO_WM_UNIT_COLOR_SCHEME_SHAPE_ID" val="24"/>
  <p:tag name="KSO_WM_UNIT_COLOR_SCHEME_PARENT_PAGE" val="0_1"/>
  <p:tag name="KSO_WM_UNIT_ADJUSTLAYOUT_ID" val="24"/>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3840_1*i*4"/>
  <p:tag name="KSO_WM_TEMPLATE_CATEGORY" val="diagram"/>
  <p:tag name="KSO_WM_TEMPLATE_INDEX" val="20193840"/>
  <p:tag name="KSO_WM_UNIT_LAYERLEVEL" val="1"/>
  <p:tag name="KSO_WM_TAG_VERSION" val="1.0"/>
  <p:tag name="KSO_WM_BEAUTIFY_FLAG" val="#wm#"/>
  <p:tag name="KSO_WM_UNIT_COLOR_SCHEME_SHAPE_ID" val="26"/>
  <p:tag name="KSO_WM_UNIT_COLOR_SCHEME_PARENT_PAGE" val="0_1"/>
  <p:tag name="KSO_WM_UNIT_ADJUSTLAYOUT_ID" val="26"/>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3840_1*i*5"/>
  <p:tag name="KSO_WM_TEMPLATE_CATEGORY" val="diagram"/>
  <p:tag name="KSO_WM_TEMPLATE_INDEX" val="20193840"/>
  <p:tag name="KSO_WM_UNIT_LAYERLEVEL" val="1"/>
  <p:tag name="KSO_WM_TAG_VERSION" val="1.0"/>
  <p:tag name="KSO_WM_BEAUTIFY_FLAG" val="#wm#"/>
  <p:tag name="KSO_WM_UNIT_COLOR_SCHEME_SHAPE_ID" val="27"/>
  <p:tag name="KSO_WM_UNIT_COLOR_SCHEME_PARENT_PAGE" val="0_1"/>
  <p:tag name="KSO_WM_UNIT_ADJUSTLAYOUT_ID" val="27"/>
</p:tagLst>
</file>

<file path=ppt/tags/tag7.xml><?xml version="1.0" encoding="utf-8"?>
<p:tagLst xmlns:p="http://schemas.openxmlformats.org/presentationml/2006/main">
  <p:tag name="KSO_WM_UNIT_TEXT_PART_ID" val="2-c"/>
  <p:tag name="KSO_WM_UNIT_TEXT_PART_SIZE" val="169.76*434.5"/>
  <p:tag name="KSO_WM_UNIT_VALUE" val="182"/>
  <p:tag name="KSO_WM_UNIT_HIGHLIGHT" val="0"/>
  <p:tag name="KSO_WM_UNIT_COMPATIBLE" val="0"/>
  <p:tag name="KSO_WM_UNIT_DIAGRAM_ISNUMVISUAL" val="0"/>
  <p:tag name="KSO_WM_UNIT_DIAGRAM_ISREFERUNIT" val="0"/>
  <p:tag name="KSO_WM_UNIT_ID" val="diagram20193840_1*f*1"/>
  <p:tag name="KSO_WM_TEMPLATE_CATEGORY" val="diagram"/>
  <p:tag name="KSO_WM_TEMPLATE_INDEX" val="20193840"/>
  <p:tag name="KSO_WM_UNIT_LAYERLEVEL" val="1"/>
  <p:tag name="KSO_WM_TAG_VERSION" val="1.0"/>
  <p:tag name="KSO_WM_BEAUTIFY_FLAG" val="#wm#"/>
  <p:tag name="KSO_WM_UNIT_PRESET_TEXT" val="点击此处添加正文，文字是您思想的提炼，为了最终呈现发布的良好效果，请言简意赅的阐述您的观点，并根据需要酌情增减文字。 即便信息错综复杂，需要用更多的文字来表述，也请您尽可能提炼思想的精髓，恰如其分的表达观点，往往事半功倍。"/>
  <p:tag name="KSO_WM_UNIT_TYPE" val="f"/>
  <p:tag name="KSO_WM_UNIT_INDEX" val="1"/>
  <p:tag name="KSO_WM_UNIT_COLOR_SCHEME_SHAPE_ID" val="33"/>
  <p:tag name="KSO_WM_UNIT_COLOR_SCHEME_PARENT_PAGE" val="0_1"/>
  <p:tag name="KSO_WM_UNIT_ADJUSTLAYOUT_ID" val="33"/>
  <p:tag name="KSO_WM_UNIT_TEXT_PART_ID_V2" val="d-2-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diagram20193840_1*h_i*1_1"/>
  <p:tag name="KSO_WM_TEMPLATE_CATEGORY" val="diagram"/>
  <p:tag name="KSO_WM_TEMPLATE_INDEX" val="20193840"/>
  <p:tag name="KSO_WM_UNIT_LAYERLEVEL" val="1_1"/>
  <p:tag name="KSO_WM_TAG_VERSION" val="1.0"/>
  <p:tag name="KSO_WM_BEAUTIFY_FLAG" val="#wm#"/>
  <p:tag name="KSO_WM_UNIT_COLOR_SCHEME_SHAPE_ID" val="52"/>
  <p:tag name="KSO_WM_UNIT_COLOR_SCHEME_PARENT_PAGE" val="0_1"/>
  <p:tag name="KSO_WM_UNIT_ADJUSTLAYOUT_ID" val="52"/>
</p:tagLst>
</file>

<file path=ppt/tags/tag9.xml><?xml version="1.0" encoding="utf-8"?>
<p:tagLst xmlns:p="http://schemas.openxmlformats.org/presentationml/2006/main">
  <p:tag name="KSO_WM_UNIT_VALUE" val="13"/>
  <p:tag name="KSO_WM_UNIT_HIGHLIGHT" val="0"/>
  <p:tag name="KSO_WM_UNIT_COMPATIBLE" val="0"/>
  <p:tag name="KSO_WM_UNIT_DIAGRAM_ISNUMVISUAL" val="0"/>
  <p:tag name="KSO_WM_UNIT_DIAGRAM_ISREFERUNIT" val="0"/>
  <p:tag name="KSO_WM_UNIT_ID" val="diagram20193840_1*h_f*1_1"/>
  <p:tag name="KSO_WM_TEMPLATE_CATEGORY" val="diagram"/>
  <p:tag name="KSO_WM_TEMPLATE_INDEX" val="20193840"/>
  <p:tag name="KSO_WM_UNIT_LAYERLEVEL" val="1_1"/>
  <p:tag name="KSO_WM_TAG_VERSION" val="1.0"/>
  <p:tag name="KSO_WM_BEAUTIFY_FLAG" val="#wm#"/>
  <p:tag name="KSO_WM_UNIT_PRESET_TEXT" val="点击此处添加正文。"/>
  <p:tag name="KSO_WM_UNIT_TYPE" val="h_f"/>
  <p:tag name="KSO_WM_UNIT_INDEX" val="1_1"/>
  <p:tag name="KSO_WM_UNIT_TEXT_PART_ID" val="1-a"/>
  <p:tag name="KSO_WM_UNIT_TEXT_PART_SIZE" val="24.96*224.5"/>
  <p:tag name="KSO_WM_UNIT_COLOR_SCHEME_SHAPE_ID" val="48"/>
  <p:tag name="KSO_WM_UNIT_COLOR_SCHEME_PARENT_PAGE" val="0_1"/>
  <p:tag name="KSO_WM_UNIT_ADJUSTLAYOUT_ID" val="48"/>
  <p:tag name="KSO_WM_UNIT_TEXT_PART_ID_V2" val="d-1-1"/>
</p:tagLst>
</file>

<file path=ppt/theme/theme1.xml><?xml version="1.0" encoding="utf-8"?>
<a:theme xmlns:a="http://schemas.openxmlformats.org/drawingml/2006/main" name="当图网www.99ppt.com">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1_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演示</Application>
  <ScaleCrop>0</ScaleCrop>
  <Manager>当图网 www.99ppt.com</Manager>
  <Company>当图网 www.99ppt.com</Company>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当图网 www.99ppt.com</dc:title>
  <dc:creator>当图网 www.99ppt.com</dc:creator>
  <cp:lastModifiedBy>那又怎样</cp:lastModifiedBy>
  <dcterms:created xsi:type="dcterms:W3CDTF">2019-02-17T15:08:00Z</dcterms:created>
  <dcterms:modified xsi:type="dcterms:W3CDTF">2019-05-23T22:12:07Z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